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402" y="-13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DA's October 2019 Menu Calendar Template Page 1 of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3" title="Calendar Day #1"/>
          <p:cNvSpPr>
            <a:spLocks noGrp="1"/>
          </p:cNvSpPr>
          <p:nvPr>
            <p:ph type="body" sz="quarter" idx="10"/>
          </p:nvPr>
        </p:nvSpPr>
        <p:spPr>
          <a:xfrm>
            <a:off x="2841172" y="2275114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" name="Text Placeholder 5" title="Calendar Day #2"/>
          <p:cNvSpPr>
            <a:spLocks noGrp="1"/>
          </p:cNvSpPr>
          <p:nvPr>
            <p:ph type="body" sz="quarter" idx="11"/>
          </p:nvPr>
        </p:nvSpPr>
        <p:spPr>
          <a:xfrm>
            <a:off x="4212772" y="2275114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Text Placeholder 2" title="Calendar Day #3"/>
          <p:cNvSpPr>
            <a:spLocks noGrp="1"/>
          </p:cNvSpPr>
          <p:nvPr>
            <p:ph type="body" sz="quarter" idx="12"/>
          </p:nvPr>
        </p:nvSpPr>
        <p:spPr>
          <a:xfrm>
            <a:off x="5584372" y="22860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Text Placeholder 3" title="Calendar Day #4"/>
          <p:cNvSpPr>
            <a:spLocks noGrp="1"/>
          </p:cNvSpPr>
          <p:nvPr>
            <p:ph type="body" sz="quarter" idx="13"/>
          </p:nvPr>
        </p:nvSpPr>
        <p:spPr>
          <a:xfrm>
            <a:off x="6923314" y="22860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Text Placeholder 8" title="Calendar Day #7"/>
          <p:cNvSpPr>
            <a:spLocks noGrp="1"/>
          </p:cNvSpPr>
          <p:nvPr>
            <p:ph type="body" sz="quarter" idx="14"/>
          </p:nvPr>
        </p:nvSpPr>
        <p:spPr>
          <a:xfrm>
            <a:off x="1458686" y="33528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9" title="Calendar Day #8"/>
          <p:cNvSpPr>
            <a:spLocks noGrp="1"/>
          </p:cNvSpPr>
          <p:nvPr>
            <p:ph type="body" sz="quarter" idx="15"/>
          </p:nvPr>
        </p:nvSpPr>
        <p:spPr>
          <a:xfrm>
            <a:off x="2830286" y="33528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Text Placeholder 10" title="Calendar Day #9"/>
          <p:cNvSpPr>
            <a:spLocks noGrp="1"/>
          </p:cNvSpPr>
          <p:nvPr>
            <p:ph type="body" sz="quarter" idx="16"/>
          </p:nvPr>
        </p:nvSpPr>
        <p:spPr>
          <a:xfrm>
            <a:off x="4201886" y="3341916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Text Placeholder 45" title="Calendar Day #10"/>
          <p:cNvSpPr>
            <a:spLocks noGrp="1"/>
          </p:cNvSpPr>
          <p:nvPr>
            <p:ph type="body" sz="quarter" idx="35"/>
          </p:nvPr>
        </p:nvSpPr>
        <p:spPr>
          <a:xfrm>
            <a:off x="5595256" y="33528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Text Placeholder 46" title="Calendar Day #11"/>
          <p:cNvSpPr>
            <a:spLocks noGrp="1"/>
          </p:cNvSpPr>
          <p:nvPr>
            <p:ph type="body" sz="quarter" idx="36"/>
          </p:nvPr>
        </p:nvSpPr>
        <p:spPr>
          <a:xfrm>
            <a:off x="6934200" y="33528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Text Placeholder 13" title="Calendar Day #14"/>
          <p:cNvSpPr>
            <a:spLocks noGrp="1"/>
          </p:cNvSpPr>
          <p:nvPr>
            <p:ph type="body" sz="quarter" idx="19"/>
          </p:nvPr>
        </p:nvSpPr>
        <p:spPr>
          <a:xfrm>
            <a:off x="1469572" y="44196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Text Placeholder 14" title="Calendar Day #15"/>
          <p:cNvSpPr>
            <a:spLocks noGrp="1"/>
          </p:cNvSpPr>
          <p:nvPr>
            <p:ph type="body" sz="quarter" idx="20"/>
          </p:nvPr>
        </p:nvSpPr>
        <p:spPr>
          <a:xfrm>
            <a:off x="2830286" y="44196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Text Placeholder 15" title="Calendar Day #16"/>
          <p:cNvSpPr>
            <a:spLocks noGrp="1"/>
          </p:cNvSpPr>
          <p:nvPr>
            <p:ph type="body" sz="quarter" idx="21"/>
          </p:nvPr>
        </p:nvSpPr>
        <p:spPr>
          <a:xfrm>
            <a:off x="4201886" y="4408716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Text Placeholder 25" title="Calendar Day #17"/>
          <p:cNvSpPr>
            <a:spLocks noGrp="1"/>
          </p:cNvSpPr>
          <p:nvPr>
            <p:ph type="body" sz="quarter" idx="18"/>
          </p:nvPr>
        </p:nvSpPr>
        <p:spPr>
          <a:xfrm>
            <a:off x="5595256" y="44196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Text Placeholder 32" title="Calendar Day #18"/>
          <p:cNvSpPr>
            <a:spLocks noGrp="1"/>
          </p:cNvSpPr>
          <p:nvPr>
            <p:ph type="body" sz="quarter" idx="37"/>
          </p:nvPr>
        </p:nvSpPr>
        <p:spPr>
          <a:xfrm>
            <a:off x="6934200" y="44196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Text Placeholder 34" title="Calendar Day #19"/>
          <p:cNvSpPr>
            <a:spLocks noGrp="1"/>
          </p:cNvSpPr>
          <p:nvPr>
            <p:ph type="body" sz="quarter" idx="38"/>
          </p:nvPr>
        </p:nvSpPr>
        <p:spPr>
          <a:xfrm>
            <a:off x="1469572" y="5497286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Text Placeholder 35" title="Calendar Day #20"/>
          <p:cNvSpPr>
            <a:spLocks noGrp="1"/>
          </p:cNvSpPr>
          <p:nvPr>
            <p:ph type="body" sz="quarter" idx="39"/>
          </p:nvPr>
        </p:nvSpPr>
        <p:spPr>
          <a:xfrm>
            <a:off x="2841172" y="548640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Text Placeholder 36" title="Calendar Day #23"/>
          <p:cNvSpPr>
            <a:spLocks noGrp="1"/>
          </p:cNvSpPr>
          <p:nvPr>
            <p:ph type="body" sz="quarter" idx="22"/>
          </p:nvPr>
        </p:nvSpPr>
        <p:spPr>
          <a:xfrm>
            <a:off x="4201886" y="54864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Text Placeholder 37" title="Calendar Day #23"/>
          <p:cNvSpPr>
            <a:spLocks noGrp="1"/>
          </p:cNvSpPr>
          <p:nvPr>
            <p:ph type="body" sz="quarter" idx="23"/>
          </p:nvPr>
        </p:nvSpPr>
        <p:spPr>
          <a:xfrm>
            <a:off x="5595258" y="54864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38" title="Calendar Day #25"/>
          <p:cNvSpPr>
            <a:spLocks noGrp="1"/>
          </p:cNvSpPr>
          <p:nvPr>
            <p:ph type="body" sz="quarter" idx="24"/>
          </p:nvPr>
        </p:nvSpPr>
        <p:spPr>
          <a:xfrm>
            <a:off x="6934202" y="54864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Text Placeholder 23" title="Calendar Day #28"/>
          <p:cNvSpPr>
            <a:spLocks noGrp="1"/>
          </p:cNvSpPr>
          <p:nvPr>
            <p:ph type="body" sz="quarter" idx="29"/>
          </p:nvPr>
        </p:nvSpPr>
        <p:spPr>
          <a:xfrm>
            <a:off x="1458686" y="65532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Text Placeholder 24" title="Calendar Day #29"/>
          <p:cNvSpPr>
            <a:spLocks noGrp="1"/>
          </p:cNvSpPr>
          <p:nvPr>
            <p:ph type="body" sz="quarter" idx="30"/>
          </p:nvPr>
        </p:nvSpPr>
        <p:spPr>
          <a:xfrm>
            <a:off x="2852058" y="65532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Text Placeholder 25" title="Calendar Day #30"/>
          <p:cNvSpPr>
            <a:spLocks noGrp="1"/>
          </p:cNvSpPr>
          <p:nvPr>
            <p:ph type="body" sz="quarter" idx="31"/>
          </p:nvPr>
        </p:nvSpPr>
        <p:spPr>
          <a:xfrm>
            <a:off x="4201886" y="6542316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41" title="Calendar Day #30"/>
          <p:cNvSpPr>
            <a:spLocks noGrp="1"/>
          </p:cNvSpPr>
          <p:nvPr>
            <p:ph type="body" sz="quarter" idx="27"/>
          </p:nvPr>
        </p:nvSpPr>
        <p:spPr>
          <a:xfrm>
            <a:off x="5573486" y="65532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Text Placeholder 43" title="Good Eats At"/>
          <p:cNvSpPr>
            <a:spLocks noGrp="1"/>
          </p:cNvSpPr>
          <p:nvPr>
            <p:ph type="body" sz="quarter" idx="33"/>
          </p:nvPr>
        </p:nvSpPr>
        <p:spPr>
          <a:xfrm>
            <a:off x="8763000" y="2514600"/>
            <a:ext cx="1219200" cy="152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Text Placeholder 42" title="Special Announcements"/>
          <p:cNvSpPr>
            <a:spLocks noGrp="1"/>
          </p:cNvSpPr>
          <p:nvPr>
            <p:ph type="body" sz="quarter" idx="32"/>
          </p:nvPr>
        </p:nvSpPr>
        <p:spPr>
          <a:xfrm>
            <a:off x="8229600" y="4800600"/>
            <a:ext cx="1752600" cy="1676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8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8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TDA's October 2019 Menu Calendar Template Page 2 of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2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7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3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8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C61C-EAD9-472D-938C-725D4D97AE7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" title="October 2019 Menu Calendar"/>
          <p:cNvSpPr txBox="1"/>
          <p:nvPr/>
        </p:nvSpPr>
        <p:spPr>
          <a:xfrm>
            <a:off x="6400800" y="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TDA’s October 2019 Menu Calendar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Text Placeholder 45" title="Good Eats At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" name="Text Placeholder 44" title="Special Announcements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 title="Calendar Day #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Asian Chicken</a:t>
            </a:r>
          </a:p>
          <a:p>
            <a:r>
              <a:rPr lang="en-US" sz="1000" dirty="0" smtClean="0"/>
              <a:t>Rice</a:t>
            </a:r>
          </a:p>
          <a:p>
            <a:r>
              <a:rPr lang="en-US" sz="1000" dirty="0" smtClean="0"/>
              <a:t>Meatball sub</a:t>
            </a:r>
          </a:p>
          <a:p>
            <a:r>
              <a:rPr lang="en-US" sz="1000" dirty="0" smtClean="0"/>
              <a:t>Broccoli</a:t>
            </a:r>
          </a:p>
          <a:p>
            <a:r>
              <a:rPr lang="en-US" sz="1000" dirty="0" smtClean="0"/>
              <a:t>Carrots</a:t>
            </a:r>
          </a:p>
          <a:p>
            <a:r>
              <a:rPr lang="en-US" sz="1000" dirty="0" smtClean="0"/>
              <a:t>Fruit	</a:t>
            </a:r>
          </a:p>
        </p:txBody>
      </p:sp>
      <p:sp>
        <p:nvSpPr>
          <p:cNvPr id="3" name="Text Placeholder 2" title="Calendar Day #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Pizza</a:t>
            </a:r>
          </a:p>
          <a:p>
            <a:r>
              <a:rPr lang="en-US" dirty="0" smtClean="0"/>
              <a:t>Lasagna</a:t>
            </a:r>
          </a:p>
          <a:p>
            <a:r>
              <a:rPr lang="en-US" dirty="0" smtClean="0"/>
              <a:t>Cucumber Tomato</a:t>
            </a:r>
          </a:p>
          <a:p>
            <a:r>
              <a:rPr lang="en-US" dirty="0" smtClean="0"/>
              <a:t>Mixed Vegetables</a:t>
            </a:r>
          </a:p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4" name="Text Placeholder 3" title="Calendar Day #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Tacos</a:t>
            </a:r>
          </a:p>
          <a:p>
            <a:r>
              <a:rPr lang="en-US" dirty="0" smtClean="0"/>
              <a:t>Enchilada</a:t>
            </a:r>
          </a:p>
          <a:p>
            <a:r>
              <a:rPr lang="en-US" dirty="0" smtClean="0"/>
              <a:t>Refried Beans</a:t>
            </a:r>
          </a:p>
          <a:p>
            <a:r>
              <a:rPr lang="en-US" dirty="0" smtClean="0"/>
              <a:t>Tossed Salad</a:t>
            </a:r>
          </a:p>
          <a:p>
            <a:r>
              <a:rPr lang="en-US" dirty="0" smtClean="0"/>
              <a:t>Salsa </a:t>
            </a:r>
          </a:p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7" name="Text Placeholder 6" title="Calendar Day #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Hamburger</a:t>
            </a:r>
          </a:p>
          <a:p>
            <a:r>
              <a:rPr lang="en-US" dirty="0" smtClean="0"/>
              <a:t>Corn Dog</a:t>
            </a:r>
            <a:endParaRPr lang="en-US" dirty="0" smtClean="0"/>
          </a:p>
          <a:p>
            <a:r>
              <a:rPr lang="en-US" dirty="0" smtClean="0"/>
              <a:t>Burger Salad</a:t>
            </a:r>
          </a:p>
          <a:p>
            <a:r>
              <a:rPr lang="en-US" smtClean="0"/>
              <a:t>French Fries</a:t>
            </a:r>
            <a:endParaRPr lang="en-US" dirty="0" smtClean="0"/>
          </a:p>
          <a:p>
            <a:r>
              <a:rPr lang="en-US" dirty="0" smtClean="0"/>
              <a:t>Celery Sticks</a:t>
            </a:r>
          </a:p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8" name="Text Placeholder 7" title="Calendar Day #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Chicken Nuggets</a:t>
            </a:r>
          </a:p>
          <a:p>
            <a:r>
              <a:rPr lang="en-US" dirty="0" smtClean="0"/>
              <a:t>Drum Sticks</a:t>
            </a:r>
          </a:p>
          <a:p>
            <a:r>
              <a:rPr lang="en-US" dirty="0" smtClean="0"/>
              <a:t>Mashed Potato</a:t>
            </a:r>
          </a:p>
          <a:p>
            <a:r>
              <a:rPr lang="en-US" dirty="0" smtClean="0"/>
              <a:t>Green Beans</a:t>
            </a:r>
          </a:p>
          <a:p>
            <a:r>
              <a:rPr lang="en-US" dirty="0" smtClean="0"/>
              <a:t>WW Roll / Fruit</a:t>
            </a:r>
            <a:endParaRPr lang="en-US" dirty="0"/>
          </a:p>
        </p:txBody>
      </p:sp>
      <p:sp>
        <p:nvSpPr>
          <p:cNvPr id="26" name="Text Placeholder 25" title="Calendar Day #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Chicken Spaghetti</a:t>
            </a:r>
          </a:p>
          <a:p>
            <a:r>
              <a:rPr lang="en-US" dirty="0" smtClean="0"/>
              <a:t>Asian Chicken</a:t>
            </a:r>
          </a:p>
          <a:p>
            <a:r>
              <a:rPr lang="en-US" dirty="0" smtClean="0"/>
              <a:t>Rice</a:t>
            </a:r>
          </a:p>
          <a:p>
            <a:r>
              <a:rPr lang="en-US" dirty="0" smtClean="0"/>
              <a:t>Broccoli</a:t>
            </a:r>
          </a:p>
          <a:p>
            <a:r>
              <a:rPr lang="en-US" dirty="0" smtClean="0"/>
              <a:t>Yellow  Squash</a:t>
            </a:r>
          </a:p>
          <a:p>
            <a:r>
              <a:rPr lang="en-US" dirty="0" smtClean="0"/>
              <a:t>Fruit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2" name="Text Placeholder 31" title="Calendar Day #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Cheese Sticks/</a:t>
            </a:r>
          </a:p>
          <a:p>
            <a:r>
              <a:rPr lang="en-US" dirty="0" smtClean="0"/>
              <a:t>Marinara Sauce</a:t>
            </a:r>
          </a:p>
          <a:p>
            <a:r>
              <a:rPr lang="en-US" dirty="0" smtClean="0"/>
              <a:t>Pizza</a:t>
            </a:r>
          </a:p>
          <a:p>
            <a:r>
              <a:rPr lang="en-US" dirty="0" smtClean="0"/>
              <a:t>Roasted Cauliflower</a:t>
            </a:r>
          </a:p>
          <a:p>
            <a:r>
              <a:rPr lang="en-US" dirty="0" smtClean="0"/>
              <a:t>Cucumber Tomato</a:t>
            </a:r>
          </a:p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47" name="Text Placeholder 46" title="Calendar Day #10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Meat Nacho</a:t>
            </a:r>
          </a:p>
          <a:p>
            <a:r>
              <a:rPr lang="en-US" dirty="0" smtClean="0"/>
              <a:t>Quesadilla</a:t>
            </a:r>
          </a:p>
          <a:p>
            <a:r>
              <a:rPr lang="en-US" dirty="0" smtClean="0"/>
              <a:t>Pinto Beans</a:t>
            </a:r>
          </a:p>
          <a:p>
            <a:r>
              <a:rPr lang="en-US" dirty="0" smtClean="0"/>
              <a:t>Spinach Salad</a:t>
            </a:r>
          </a:p>
          <a:p>
            <a:r>
              <a:rPr lang="en-US" dirty="0" smtClean="0"/>
              <a:t>Salsa</a:t>
            </a:r>
          </a:p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48" name="Text Placeholder 47" title="Calendar Day #11"/>
          <p:cNvSpPr>
            <a:spLocks noGrp="1"/>
          </p:cNvSpPr>
          <p:nvPr>
            <p:ph type="body" sz="quarter" idx="36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HOLIDAY</a:t>
            </a:r>
          </a:p>
          <a:p>
            <a:endParaRPr lang="en-US" dirty="0" smtClean="0"/>
          </a:p>
        </p:txBody>
      </p:sp>
      <p:sp>
        <p:nvSpPr>
          <p:cNvPr id="35" name="Text Placeholder 34" title="Calendar Day #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Staff</a:t>
            </a:r>
          </a:p>
          <a:p>
            <a:r>
              <a:rPr lang="en-US" dirty="0" smtClean="0"/>
              <a:t>Development</a:t>
            </a:r>
          </a:p>
          <a:p>
            <a:r>
              <a:rPr lang="en-US" dirty="0" smtClean="0"/>
              <a:t>No School</a:t>
            </a:r>
            <a:endParaRPr lang="en-US" dirty="0"/>
          </a:p>
        </p:txBody>
      </p:sp>
      <p:sp>
        <p:nvSpPr>
          <p:cNvPr id="36" name="Text Placeholder 35" title="Calendar Day #15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Chicken Filet</a:t>
            </a:r>
          </a:p>
          <a:p>
            <a:r>
              <a:rPr lang="en-US" dirty="0" smtClean="0"/>
              <a:t>Meatloaf</a:t>
            </a:r>
          </a:p>
          <a:p>
            <a:r>
              <a:rPr lang="en-US" dirty="0" smtClean="0"/>
              <a:t>Mashed Potato</a:t>
            </a:r>
          </a:p>
          <a:p>
            <a:r>
              <a:rPr lang="en-US" dirty="0" smtClean="0"/>
              <a:t>Turnip Greens</a:t>
            </a:r>
          </a:p>
          <a:p>
            <a:r>
              <a:rPr lang="en-US" dirty="0" smtClean="0"/>
              <a:t>Fruit / WW Roll</a:t>
            </a:r>
            <a:endParaRPr lang="en-US" dirty="0"/>
          </a:p>
        </p:txBody>
      </p:sp>
      <p:sp>
        <p:nvSpPr>
          <p:cNvPr id="37" name="Text Placeholder 36" title="Calendar Day #16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Pizza</a:t>
            </a:r>
          </a:p>
          <a:p>
            <a:r>
              <a:rPr lang="en-US" dirty="0" smtClean="0"/>
              <a:t>Meat Spaghetti</a:t>
            </a:r>
          </a:p>
          <a:p>
            <a:r>
              <a:rPr lang="en-US" dirty="0" smtClean="0"/>
              <a:t>California Veggies</a:t>
            </a:r>
          </a:p>
          <a:p>
            <a:r>
              <a:rPr lang="en-US" dirty="0" smtClean="0"/>
              <a:t>Corn on Cob</a:t>
            </a:r>
          </a:p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33" name="Text Placeholder 32" title="Calendar Day #1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Burrito</a:t>
            </a:r>
          </a:p>
          <a:p>
            <a:r>
              <a:rPr lang="en-US" dirty="0" smtClean="0"/>
              <a:t>Taco</a:t>
            </a:r>
          </a:p>
          <a:p>
            <a:r>
              <a:rPr lang="en-US" dirty="0" smtClean="0"/>
              <a:t>Black Beans</a:t>
            </a:r>
          </a:p>
          <a:p>
            <a:r>
              <a:rPr lang="en-US" dirty="0" smtClean="0"/>
              <a:t>Tossed Salad</a:t>
            </a:r>
          </a:p>
          <a:p>
            <a:r>
              <a:rPr lang="en-US" dirty="0" smtClean="0"/>
              <a:t>Salsa</a:t>
            </a:r>
          </a:p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49" name="Text Placeholder 48" title="Calendar Day #18"/>
          <p:cNvSpPr>
            <a:spLocks noGrp="1"/>
          </p:cNvSpPr>
          <p:nvPr>
            <p:ph type="body" sz="quarter" idx="3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Hamburger</a:t>
            </a:r>
          </a:p>
          <a:p>
            <a:r>
              <a:rPr lang="en-US" dirty="0" smtClean="0"/>
              <a:t>Deli Sandwich</a:t>
            </a:r>
          </a:p>
          <a:p>
            <a:r>
              <a:rPr lang="en-US" dirty="0" smtClean="0"/>
              <a:t>Burger Salad</a:t>
            </a:r>
          </a:p>
          <a:p>
            <a:r>
              <a:rPr lang="en-US" dirty="0" smtClean="0"/>
              <a:t>Baby Carrots</a:t>
            </a:r>
          </a:p>
          <a:p>
            <a:r>
              <a:rPr lang="en-US" dirty="0" smtClean="0"/>
              <a:t>French Fries</a:t>
            </a:r>
          </a:p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50" name="Text Placeholder 49" title="Calendar Day #21"/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Salisbury Steak</a:t>
            </a:r>
          </a:p>
          <a:p>
            <a:r>
              <a:rPr lang="en-US" dirty="0" smtClean="0"/>
              <a:t>Chicken Nuggets</a:t>
            </a:r>
          </a:p>
          <a:p>
            <a:r>
              <a:rPr lang="en-US" dirty="0" smtClean="0"/>
              <a:t>Mashed Potato</a:t>
            </a:r>
          </a:p>
          <a:p>
            <a:r>
              <a:rPr lang="en-US" dirty="0" smtClean="0"/>
              <a:t>Green Beans</a:t>
            </a:r>
          </a:p>
          <a:p>
            <a:r>
              <a:rPr lang="en-US" dirty="0" smtClean="0"/>
              <a:t>WW Roll / Fruit</a:t>
            </a:r>
            <a:endParaRPr lang="en-US" dirty="0"/>
          </a:p>
        </p:txBody>
      </p:sp>
      <p:sp>
        <p:nvSpPr>
          <p:cNvPr id="51" name="Text Placeholder 50" title="Calendar Day #22"/>
          <p:cNvSpPr>
            <a:spLocks noGrp="1"/>
          </p:cNvSpPr>
          <p:nvPr>
            <p:ph type="body" sz="quarter" idx="3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Asian Chicken</a:t>
            </a:r>
          </a:p>
          <a:p>
            <a:r>
              <a:rPr lang="en-US" dirty="0" smtClean="0"/>
              <a:t>Rice</a:t>
            </a:r>
          </a:p>
          <a:p>
            <a:r>
              <a:rPr lang="en-US" dirty="0" smtClean="0"/>
              <a:t>Chicken Eggroll</a:t>
            </a:r>
          </a:p>
          <a:p>
            <a:r>
              <a:rPr lang="en-US" dirty="0" smtClean="0"/>
              <a:t>Asian Veggies</a:t>
            </a:r>
          </a:p>
          <a:p>
            <a:r>
              <a:rPr lang="en-US" dirty="0" smtClean="0"/>
              <a:t>Carrots</a:t>
            </a:r>
          </a:p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38" name="Text Placeholder 37" title="Calendar Day #2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Pizza</a:t>
            </a:r>
          </a:p>
          <a:p>
            <a:r>
              <a:rPr lang="en-US" dirty="0" smtClean="0"/>
              <a:t>Cheese Sticks/</a:t>
            </a:r>
          </a:p>
          <a:p>
            <a:r>
              <a:rPr lang="en-US" dirty="0" smtClean="0"/>
              <a:t>Marinara Sauce</a:t>
            </a:r>
          </a:p>
          <a:p>
            <a:r>
              <a:rPr lang="en-US" dirty="0" smtClean="0"/>
              <a:t>Zucchini</a:t>
            </a:r>
          </a:p>
          <a:p>
            <a:r>
              <a:rPr lang="en-US" dirty="0" smtClean="0"/>
              <a:t>Broccoli</a:t>
            </a:r>
          </a:p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39" name="Text Placeholder 38" title="Calendar Day #24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Meat Nacho</a:t>
            </a:r>
          </a:p>
          <a:p>
            <a:r>
              <a:rPr lang="en-US" dirty="0" smtClean="0"/>
              <a:t>Enchilada</a:t>
            </a:r>
          </a:p>
          <a:p>
            <a:r>
              <a:rPr lang="en-US" dirty="0" smtClean="0"/>
              <a:t>Pinto Beans</a:t>
            </a:r>
          </a:p>
          <a:p>
            <a:r>
              <a:rPr lang="en-US" dirty="0" smtClean="0"/>
              <a:t>Spinach Salad</a:t>
            </a:r>
          </a:p>
          <a:p>
            <a:r>
              <a:rPr lang="en-US" dirty="0" smtClean="0"/>
              <a:t>Salsa</a:t>
            </a:r>
          </a:p>
          <a:p>
            <a:r>
              <a:rPr lang="en-US" dirty="0" smtClean="0"/>
              <a:t>Fruit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0" name="Text Placeholder 39" title="Calendar Day #25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Hamburger</a:t>
            </a:r>
          </a:p>
          <a:p>
            <a:r>
              <a:rPr lang="en-US" dirty="0" smtClean="0"/>
              <a:t>Wrap</a:t>
            </a:r>
          </a:p>
          <a:p>
            <a:r>
              <a:rPr lang="en-US" dirty="0" smtClean="0"/>
              <a:t>Burger Salad</a:t>
            </a:r>
          </a:p>
          <a:p>
            <a:r>
              <a:rPr lang="en-US" dirty="0" smtClean="0"/>
              <a:t>French Fries</a:t>
            </a:r>
          </a:p>
          <a:p>
            <a:r>
              <a:rPr lang="en-US" dirty="0" smtClean="0"/>
              <a:t>Celery Sticks</a:t>
            </a:r>
          </a:p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42" name="Text Placeholder 41" title="Calendar Day #28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Chicken Filet</a:t>
            </a:r>
          </a:p>
          <a:p>
            <a:r>
              <a:rPr lang="en-US" dirty="0" smtClean="0"/>
              <a:t>BBQ Rib</a:t>
            </a:r>
          </a:p>
          <a:p>
            <a:r>
              <a:rPr lang="en-US" dirty="0" smtClean="0"/>
              <a:t>Mashed Potato</a:t>
            </a:r>
          </a:p>
          <a:p>
            <a:r>
              <a:rPr lang="en-US" dirty="0" smtClean="0"/>
              <a:t>Corn</a:t>
            </a:r>
          </a:p>
          <a:p>
            <a:r>
              <a:rPr lang="en-US" dirty="0" smtClean="0"/>
              <a:t>WW Roll / Fruit</a:t>
            </a:r>
            <a:endParaRPr lang="en-US" dirty="0"/>
          </a:p>
        </p:txBody>
      </p:sp>
      <p:sp>
        <p:nvSpPr>
          <p:cNvPr id="43" name="Text Placeholder 42" title="Calendar Day #29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Chicken Spaghetti</a:t>
            </a:r>
            <a:endParaRPr lang="en-US" dirty="0" smtClean="0"/>
          </a:p>
          <a:p>
            <a:r>
              <a:rPr lang="en-US" dirty="0" smtClean="0"/>
              <a:t>Asian Chicken</a:t>
            </a:r>
          </a:p>
          <a:p>
            <a:r>
              <a:rPr lang="en-US" dirty="0" smtClean="0"/>
              <a:t>Rice</a:t>
            </a:r>
          </a:p>
          <a:p>
            <a:r>
              <a:rPr lang="en-US" dirty="0" smtClean="0"/>
              <a:t>Broccoli</a:t>
            </a:r>
          </a:p>
          <a:p>
            <a:r>
              <a:rPr lang="en-US" dirty="0" smtClean="0"/>
              <a:t>Carrots</a:t>
            </a:r>
          </a:p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44" name="Text Placeholder 43" title="Calendar Day #30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Pizza</a:t>
            </a:r>
          </a:p>
          <a:p>
            <a:r>
              <a:rPr lang="en-US" dirty="0" smtClean="0"/>
              <a:t>King Ranch</a:t>
            </a:r>
          </a:p>
          <a:p>
            <a:r>
              <a:rPr lang="en-US" dirty="0" smtClean="0"/>
              <a:t>Cucumber Tomato</a:t>
            </a:r>
          </a:p>
          <a:p>
            <a:r>
              <a:rPr lang="en-US" dirty="0" smtClean="0"/>
              <a:t>Mixed Veggies</a:t>
            </a:r>
          </a:p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41" name="Text Placeholder 40" title="Calendar Day #31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Quesadilla</a:t>
            </a:r>
          </a:p>
          <a:p>
            <a:r>
              <a:rPr lang="en-US" dirty="0" smtClean="0"/>
              <a:t>Burrito</a:t>
            </a:r>
          </a:p>
          <a:p>
            <a:r>
              <a:rPr lang="en-US" dirty="0" smtClean="0"/>
              <a:t>Refried Beans</a:t>
            </a:r>
          </a:p>
          <a:p>
            <a:r>
              <a:rPr lang="en-US" dirty="0" smtClean="0"/>
              <a:t>Tossed Salad</a:t>
            </a:r>
          </a:p>
          <a:p>
            <a:r>
              <a:rPr lang="en-US" dirty="0" smtClean="0"/>
              <a:t>Salsa</a:t>
            </a:r>
          </a:p>
          <a:p>
            <a:r>
              <a:rPr lang="en-US" smtClean="0"/>
              <a:t>Fruit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7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4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205</Words>
  <Application>Microsoft Office PowerPoint</Application>
  <PresentationFormat>Custom</PresentationFormat>
  <Paragraphs>150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Texas Department of Agriculture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Kellen Cantrell</dc:creator>
  <cp:lastModifiedBy>Kenrick, Mary</cp:lastModifiedBy>
  <cp:revision>19</cp:revision>
  <dcterms:created xsi:type="dcterms:W3CDTF">2019-02-12T20:58:48Z</dcterms:created>
  <dcterms:modified xsi:type="dcterms:W3CDTF">2019-09-27T15:56:28Z</dcterms:modified>
</cp:coreProperties>
</file>