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0058400" cy="7772400"/>
  <p:notesSz cx="6954838" cy="93091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402" y="-150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C664FA3B-68E8-4B7D-9FC7-8D0DB688CE72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98500"/>
            <a:ext cx="4516438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088F180C-2A05-4323-9E7F-487977C2D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664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enu Calendar Templates Project\2019-2020_MCT_JPG\TDA-2019-20-Calendar3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7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487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C61C-EAD9-472D-938C-725D4D97AE7B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04BF-7850-4CBB-8D16-7215C314D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37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11257"/>
            <a:ext cx="2263140" cy="6631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7"/>
            <a:ext cx="6621780" cy="6631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C61C-EAD9-472D-938C-725D4D97AE7B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04BF-7850-4CBB-8D16-7215C314D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382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Menu Calendar Templates Project\2019-2020_MCT_JPG\TDA-2019-20-Calendar4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777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929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C61C-EAD9-472D-938C-725D4D97AE7B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04BF-7850-4CBB-8D16-7215C314D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048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0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0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C61C-EAD9-472D-938C-725D4D97AE7B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04BF-7850-4CBB-8D16-7215C314D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294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C61C-EAD9-472D-938C-725D4D97AE7B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04BF-7850-4CBB-8D16-7215C314D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319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C61C-EAD9-472D-938C-725D4D97AE7B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04BF-7850-4CBB-8D16-7215C314D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927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C61C-EAD9-472D-938C-725D4D97AE7B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04BF-7850-4CBB-8D16-7215C314D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175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C61C-EAD9-472D-938C-725D4D97AE7B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04BF-7850-4CBB-8D16-7215C314D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632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C61C-EAD9-472D-938C-725D4D97AE7B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04BF-7850-4CBB-8D16-7215C314D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081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0"/>
            <a:ext cx="9052560" cy="5129425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9C61C-EAD9-472D-938C-725D4D97AE7B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C04BF-7850-4CBB-8D16-7215C314D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083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19399" y="3329073"/>
            <a:ext cx="1219201" cy="646331"/>
          </a:xfrm>
          <a:custGeom>
            <a:avLst/>
            <a:gdLst>
              <a:gd name="connsiteX0" fmla="*/ 0 w 1219200"/>
              <a:gd name="connsiteY0" fmla="*/ 0 h 400110"/>
              <a:gd name="connsiteX1" fmla="*/ 1219200 w 1219200"/>
              <a:gd name="connsiteY1" fmla="*/ 0 h 400110"/>
              <a:gd name="connsiteX2" fmla="*/ 1219200 w 1219200"/>
              <a:gd name="connsiteY2" fmla="*/ 400110 h 400110"/>
              <a:gd name="connsiteX3" fmla="*/ 0 w 1219200"/>
              <a:gd name="connsiteY3" fmla="*/ 400110 h 400110"/>
              <a:gd name="connsiteX4" fmla="*/ 0 w 1219200"/>
              <a:gd name="connsiteY4" fmla="*/ 0 h 400110"/>
              <a:gd name="connsiteX0" fmla="*/ 0 w 1240972"/>
              <a:gd name="connsiteY0" fmla="*/ 0 h 1009710"/>
              <a:gd name="connsiteX1" fmla="*/ 1219200 w 1240972"/>
              <a:gd name="connsiteY1" fmla="*/ 0 h 1009710"/>
              <a:gd name="connsiteX2" fmla="*/ 1240972 w 1240972"/>
              <a:gd name="connsiteY2" fmla="*/ 1009710 h 1009710"/>
              <a:gd name="connsiteX3" fmla="*/ 0 w 1240972"/>
              <a:gd name="connsiteY3" fmla="*/ 400110 h 1009710"/>
              <a:gd name="connsiteX4" fmla="*/ 0 w 1240972"/>
              <a:gd name="connsiteY4" fmla="*/ 0 h 1009710"/>
              <a:gd name="connsiteX0" fmla="*/ 0 w 1240972"/>
              <a:gd name="connsiteY0" fmla="*/ 0 h 1009710"/>
              <a:gd name="connsiteX1" fmla="*/ 1219200 w 1240972"/>
              <a:gd name="connsiteY1" fmla="*/ 0 h 1009710"/>
              <a:gd name="connsiteX2" fmla="*/ 1240972 w 1240972"/>
              <a:gd name="connsiteY2" fmla="*/ 1009710 h 1009710"/>
              <a:gd name="connsiteX3" fmla="*/ 10886 w 1240972"/>
              <a:gd name="connsiteY3" fmla="*/ 1009710 h 1009710"/>
              <a:gd name="connsiteX4" fmla="*/ 0 w 1240972"/>
              <a:gd name="connsiteY4" fmla="*/ 0 h 1009710"/>
              <a:gd name="connsiteX0" fmla="*/ 0 w 1219201"/>
              <a:gd name="connsiteY0" fmla="*/ 0 h 1020595"/>
              <a:gd name="connsiteX1" fmla="*/ 1219200 w 1219201"/>
              <a:gd name="connsiteY1" fmla="*/ 0 h 1020595"/>
              <a:gd name="connsiteX2" fmla="*/ 1219201 w 1219201"/>
              <a:gd name="connsiteY2" fmla="*/ 1020595 h 1020595"/>
              <a:gd name="connsiteX3" fmla="*/ 10886 w 1219201"/>
              <a:gd name="connsiteY3" fmla="*/ 1009710 h 1020595"/>
              <a:gd name="connsiteX4" fmla="*/ 0 w 1219201"/>
              <a:gd name="connsiteY4" fmla="*/ 0 h 1020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1" h="1020595">
                <a:moveTo>
                  <a:pt x="0" y="0"/>
                </a:moveTo>
                <a:lnTo>
                  <a:pt x="1219200" y="0"/>
                </a:lnTo>
                <a:cubicBezTo>
                  <a:pt x="1219200" y="340198"/>
                  <a:pt x="1219201" y="680397"/>
                  <a:pt x="1219201" y="1020595"/>
                </a:cubicBezTo>
                <a:lnTo>
                  <a:pt x="10886" y="100971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 Black" panose="020B0A04020102020204" pitchFamily="34" charset="0"/>
              </a:rPr>
              <a:t>Sausage Biscuit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Fruit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Juice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Milk</a:t>
            </a:r>
            <a:endParaRPr lang="en-US" sz="900" dirty="0" smtClean="0"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1000" y="3329073"/>
            <a:ext cx="1219201" cy="784830"/>
          </a:xfrm>
          <a:custGeom>
            <a:avLst/>
            <a:gdLst>
              <a:gd name="connsiteX0" fmla="*/ 0 w 1219200"/>
              <a:gd name="connsiteY0" fmla="*/ 0 h 400110"/>
              <a:gd name="connsiteX1" fmla="*/ 1219200 w 1219200"/>
              <a:gd name="connsiteY1" fmla="*/ 0 h 400110"/>
              <a:gd name="connsiteX2" fmla="*/ 1219200 w 1219200"/>
              <a:gd name="connsiteY2" fmla="*/ 400110 h 400110"/>
              <a:gd name="connsiteX3" fmla="*/ 0 w 1219200"/>
              <a:gd name="connsiteY3" fmla="*/ 400110 h 400110"/>
              <a:gd name="connsiteX4" fmla="*/ 0 w 1219200"/>
              <a:gd name="connsiteY4" fmla="*/ 0 h 400110"/>
              <a:gd name="connsiteX0" fmla="*/ 0 w 1240972"/>
              <a:gd name="connsiteY0" fmla="*/ 0 h 1009710"/>
              <a:gd name="connsiteX1" fmla="*/ 1219200 w 1240972"/>
              <a:gd name="connsiteY1" fmla="*/ 0 h 1009710"/>
              <a:gd name="connsiteX2" fmla="*/ 1240972 w 1240972"/>
              <a:gd name="connsiteY2" fmla="*/ 1009710 h 1009710"/>
              <a:gd name="connsiteX3" fmla="*/ 0 w 1240972"/>
              <a:gd name="connsiteY3" fmla="*/ 400110 h 1009710"/>
              <a:gd name="connsiteX4" fmla="*/ 0 w 1240972"/>
              <a:gd name="connsiteY4" fmla="*/ 0 h 1009710"/>
              <a:gd name="connsiteX0" fmla="*/ 0 w 1240972"/>
              <a:gd name="connsiteY0" fmla="*/ 0 h 1009710"/>
              <a:gd name="connsiteX1" fmla="*/ 1219200 w 1240972"/>
              <a:gd name="connsiteY1" fmla="*/ 0 h 1009710"/>
              <a:gd name="connsiteX2" fmla="*/ 1240972 w 1240972"/>
              <a:gd name="connsiteY2" fmla="*/ 1009710 h 1009710"/>
              <a:gd name="connsiteX3" fmla="*/ 10886 w 1240972"/>
              <a:gd name="connsiteY3" fmla="*/ 1009710 h 1009710"/>
              <a:gd name="connsiteX4" fmla="*/ 0 w 1240972"/>
              <a:gd name="connsiteY4" fmla="*/ 0 h 1009710"/>
              <a:gd name="connsiteX0" fmla="*/ 0 w 1219201"/>
              <a:gd name="connsiteY0" fmla="*/ 0 h 1020595"/>
              <a:gd name="connsiteX1" fmla="*/ 1219200 w 1219201"/>
              <a:gd name="connsiteY1" fmla="*/ 0 h 1020595"/>
              <a:gd name="connsiteX2" fmla="*/ 1219201 w 1219201"/>
              <a:gd name="connsiteY2" fmla="*/ 1020595 h 1020595"/>
              <a:gd name="connsiteX3" fmla="*/ 10886 w 1219201"/>
              <a:gd name="connsiteY3" fmla="*/ 1009710 h 1020595"/>
              <a:gd name="connsiteX4" fmla="*/ 0 w 1219201"/>
              <a:gd name="connsiteY4" fmla="*/ 0 h 1020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1" h="1020595">
                <a:moveTo>
                  <a:pt x="0" y="0"/>
                </a:moveTo>
                <a:lnTo>
                  <a:pt x="1219200" y="0"/>
                </a:lnTo>
                <a:cubicBezTo>
                  <a:pt x="1219200" y="340198"/>
                  <a:pt x="1219201" y="680397"/>
                  <a:pt x="1219201" y="1020595"/>
                </a:cubicBezTo>
                <a:lnTo>
                  <a:pt x="10886" y="100971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endParaRPr lang="en-US" sz="900" dirty="0" smtClean="0">
              <a:latin typeface="Arial Black" panose="020B0A04020102020204" pitchFamily="34" charset="0"/>
            </a:endParaRPr>
          </a:p>
          <a:p>
            <a:r>
              <a:rPr lang="en-US" sz="900" dirty="0" smtClean="0">
                <a:latin typeface="Arial Black" panose="020B0A04020102020204" pitchFamily="34" charset="0"/>
              </a:rPr>
              <a:t>Pig in Blanket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Fruit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Juice</a:t>
            </a:r>
          </a:p>
          <a:p>
            <a:r>
              <a:rPr lang="en-US" sz="900" smtClean="0">
                <a:latin typeface="Arial Black" panose="020B0A04020102020204" pitchFamily="34" charset="0"/>
              </a:rPr>
              <a:t>Milk</a:t>
            </a:r>
            <a:endParaRPr lang="en-US" sz="900" dirty="0" smtClean="0"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73485" y="3329073"/>
            <a:ext cx="1219201" cy="923330"/>
          </a:xfrm>
          <a:custGeom>
            <a:avLst/>
            <a:gdLst>
              <a:gd name="connsiteX0" fmla="*/ 0 w 1219200"/>
              <a:gd name="connsiteY0" fmla="*/ 0 h 400110"/>
              <a:gd name="connsiteX1" fmla="*/ 1219200 w 1219200"/>
              <a:gd name="connsiteY1" fmla="*/ 0 h 400110"/>
              <a:gd name="connsiteX2" fmla="*/ 1219200 w 1219200"/>
              <a:gd name="connsiteY2" fmla="*/ 400110 h 400110"/>
              <a:gd name="connsiteX3" fmla="*/ 0 w 1219200"/>
              <a:gd name="connsiteY3" fmla="*/ 400110 h 400110"/>
              <a:gd name="connsiteX4" fmla="*/ 0 w 1219200"/>
              <a:gd name="connsiteY4" fmla="*/ 0 h 400110"/>
              <a:gd name="connsiteX0" fmla="*/ 0 w 1240972"/>
              <a:gd name="connsiteY0" fmla="*/ 0 h 1009710"/>
              <a:gd name="connsiteX1" fmla="*/ 1219200 w 1240972"/>
              <a:gd name="connsiteY1" fmla="*/ 0 h 1009710"/>
              <a:gd name="connsiteX2" fmla="*/ 1240972 w 1240972"/>
              <a:gd name="connsiteY2" fmla="*/ 1009710 h 1009710"/>
              <a:gd name="connsiteX3" fmla="*/ 0 w 1240972"/>
              <a:gd name="connsiteY3" fmla="*/ 400110 h 1009710"/>
              <a:gd name="connsiteX4" fmla="*/ 0 w 1240972"/>
              <a:gd name="connsiteY4" fmla="*/ 0 h 1009710"/>
              <a:gd name="connsiteX0" fmla="*/ 0 w 1240972"/>
              <a:gd name="connsiteY0" fmla="*/ 0 h 1009710"/>
              <a:gd name="connsiteX1" fmla="*/ 1219200 w 1240972"/>
              <a:gd name="connsiteY1" fmla="*/ 0 h 1009710"/>
              <a:gd name="connsiteX2" fmla="*/ 1240972 w 1240972"/>
              <a:gd name="connsiteY2" fmla="*/ 1009710 h 1009710"/>
              <a:gd name="connsiteX3" fmla="*/ 10886 w 1240972"/>
              <a:gd name="connsiteY3" fmla="*/ 1009710 h 1009710"/>
              <a:gd name="connsiteX4" fmla="*/ 0 w 1240972"/>
              <a:gd name="connsiteY4" fmla="*/ 0 h 1009710"/>
              <a:gd name="connsiteX0" fmla="*/ 0 w 1219201"/>
              <a:gd name="connsiteY0" fmla="*/ 0 h 1020595"/>
              <a:gd name="connsiteX1" fmla="*/ 1219200 w 1219201"/>
              <a:gd name="connsiteY1" fmla="*/ 0 h 1020595"/>
              <a:gd name="connsiteX2" fmla="*/ 1219201 w 1219201"/>
              <a:gd name="connsiteY2" fmla="*/ 1020595 h 1020595"/>
              <a:gd name="connsiteX3" fmla="*/ 10886 w 1219201"/>
              <a:gd name="connsiteY3" fmla="*/ 1009710 h 1020595"/>
              <a:gd name="connsiteX4" fmla="*/ 0 w 1219201"/>
              <a:gd name="connsiteY4" fmla="*/ 0 h 1020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1" h="1020595">
                <a:moveTo>
                  <a:pt x="0" y="0"/>
                </a:moveTo>
                <a:lnTo>
                  <a:pt x="1219200" y="0"/>
                </a:lnTo>
                <a:cubicBezTo>
                  <a:pt x="1219200" y="340198"/>
                  <a:pt x="1219201" y="680397"/>
                  <a:pt x="1219201" y="1020595"/>
                </a:cubicBezTo>
                <a:lnTo>
                  <a:pt x="10886" y="100971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endParaRPr lang="en-US" sz="900" dirty="0">
              <a:latin typeface="Arial Black" panose="020B0A04020102020204" pitchFamily="34" charset="0"/>
            </a:endParaRPr>
          </a:p>
          <a:p>
            <a:r>
              <a:rPr lang="en-US" sz="900" dirty="0" smtClean="0">
                <a:latin typeface="Arial Black" panose="020B0A04020102020204" pitchFamily="34" charset="0"/>
              </a:rPr>
              <a:t>Pancake on Stick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Fruit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Juice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Milk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45085" y="3329073"/>
            <a:ext cx="1219201" cy="923330"/>
          </a:xfrm>
          <a:custGeom>
            <a:avLst/>
            <a:gdLst>
              <a:gd name="connsiteX0" fmla="*/ 0 w 1219200"/>
              <a:gd name="connsiteY0" fmla="*/ 0 h 400110"/>
              <a:gd name="connsiteX1" fmla="*/ 1219200 w 1219200"/>
              <a:gd name="connsiteY1" fmla="*/ 0 h 400110"/>
              <a:gd name="connsiteX2" fmla="*/ 1219200 w 1219200"/>
              <a:gd name="connsiteY2" fmla="*/ 400110 h 400110"/>
              <a:gd name="connsiteX3" fmla="*/ 0 w 1219200"/>
              <a:gd name="connsiteY3" fmla="*/ 400110 h 400110"/>
              <a:gd name="connsiteX4" fmla="*/ 0 w 1219200"/>
              <a:gd name="connsiteY4" fmla="*/ 0 h 400110"/>
              <a:gd name="connsiteX0" fmla="*/ 0 w 1240972"/>
              <a:gd name="connsiteY0" fmla="*/ 0 h 1009710"/>
              <a:gd name="connsiteX1" fmla="*/ 1219200 w 1240972"/>
              <a:gd name="connsiteY1" fmla="*/ 0 h 1009710"/>
              <a:gd name="connsiteX2" fmla="*/ 1240972 w 1240972"/>
              <a:gd name="connsiteY2" fmla="*/ 1009710 h 1009710"/>
              <a:gd name="connsiteX3" fmla="*/ 0 w 1240972"/>
              <a:gd name="connsiteY3" fmla="*/ 400110 h 1009710"/>
              <a:gd name="connsiteX4" fmla="*/ 0 w 1240972"/>
              <a:gd name="connsiteY4" fmla="*/ 0 h 1009710"/>
              <a:gd name="connsiteX0" fmla="*/ 0 w 1240972"/>
              <a:gd name="connsiteY0" fmla="*/ 0 h 1009710"/>
              <a:gd name="connsiteX1" fmla="*/ 1219200 w 1240972"/>
              <a:gd name="connsiteY1" fmla="*/ 0 h 1009710"/>
              <a:gd name="connsiteX2" fmla="*/ 1240972 w 1240972"/>
              <a:gd name="connsiteY2" fmla="*/ 1009710 h 1009710"/>
              <a:gd name="connsiteX3" fmla="*/ 10886 w 1240972"/>
              <a:gd name="connsiteY3" fmla="*/ 1009710 h 1009710"/>
              <a:gd name="connsiteX4" fmla="*/ 0 w 1240972"/>
              <a:gd name="connsiteY4" fmla="*/ 0 h 1009710"/>
              <a:gd name="connsiteX0" fmla="*/ 0 w 1219201"/>
              <a:gd name="connsiteY0" fmla="*/ 0 h 1020595"/>
              <a:gd name="connsiteX1" fmla="*/ 1219200 w 1219201"/>
              <a:gd name="connsiteY1" fmla="*/ 0 h 1020595"/>
              <a:gd name="connsiteX2" fmla="*/ 1219201 w 1219201"/>
              <a:gd name="connsiteY2" fmla="*/ 1020595 h 1020595"/>
              <a:gd name="connsiteX3" fmla="*/ 10886 w 1219201"/>
              <a:gd name="connsiteY3" fmla="*/ 1009710 h 1020595"/>
              <a:gd name="connsiteX4" fmla="*/ 0 w 1219201"/>
              <a:gd name="connsiteY4" fmla="*/ 0 h 1020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1" h="1020595">
                <a:moveTo>
                  <a:pt x="0" y="0"/>
                </a:moveTo>
                <a:lnTo>
                  <a:pt x="1219200" y="0"/>
                </a:lnTo>
                <a:cubicBezTo>
                  <a:pt x="1219200" y="340198"/>
                  <a:pt x="1219201" y="680397"/>
                  <a:pt x="1219201" y="1020595"/>
                </a:cubicBezTo>
                <a:lnTo>
                  <a:pt x="10886" y="100971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endParaRPr lang="en-US" sz="900" dirty="0" smtClean="0">
              <a:latin typeface="Arial Black" panose="020B0A04020102020204" pitchFamily="34" charset="0"/>
            </a:endParaRPr>
          </a:p>
          <a:p>
            <a:r>
              <a:rPr lang="en-US" sz="900" dirty="0" smtClean="0">
                <a:latin typeface="Arial Black" panose="020B0A04020102020204" pitchFamily="34" charset="0"/>
              </a:rPr>
              <a:t>Yogurt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Graham Cracker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Fruit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Juice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Milk</a:t>
            </a:r>
            <a:endParaRPr lang="en-US" sz="900" dirty="0"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58686" y="3329073"/>
            <a:ext cx="1219201" cy="707886"/>
          </a:xfrm>
          <a:custGeom>
            <a:avLst/>
            <a:gdLst>
              <a:gd name="connsiteX0" fmla="*/ 0 w 1219200"/>
              <a:gd name="connsiteY0" fmla="*/ 0 h 400110"/>
              <a:gd name="connsiteX1" fmla="*/ 1219200 w 1219200"/>
              <a:gd name="connsiteY1" fmla="*/ 0 h 400110"/>
              <a:gd name="connsiteX2" fmla="*/ 1219200 w 1219200"/>
              <a:gd name="connsiteY2" fmla="*/ 400110 h 400110"/>
              <a:gd name="connsiteX3" fmla="*/ 0 w 1219200"/>
              <a:gd name="connsiteY3" fmla="*/ 400110 h 400110"/>
              <a:gd name="connsiteX4" fmla="*/ 0 w 1219200"/>
              <a:gd name="connsiteY4" fmla="*/ 0 h 400110"/>
              <a:gd name="connsiteX0" fmla="*/ 0 w 1240972"/>
              <a:gd name="connsiteY0" fmla="*/ 0 h 1009710"/>
              <a:gd name="connsiteX1" fmla="*/ 1219200 w 1240972"/>
              <a:gd name="connsiteY1" fmla="*/ 0 h 1009710"/>
              <a:gd name="connsiteX2" fmla="*/ 1240972 w 1240972"/>
              <a:gd name="connsiteY2" fmla="*/ 1009710 h 1009710"/>
              <a:gd name="connsiteX3" fmla="*/ 0 w 1240972"/>
              <a:gd name="connsiteY3" fmla="*/ 400110 h 1009710"/>
              <a:gd name="connsiteX4" fmla="*/ 0 w 1240972"/>
              <a:gd name="connsiteY4" fmla="*/ 0 h 1009710"/>
              <a:gd name="connsiteX0" fmla="*/ 0 w 1240972"/>
              <a:gd name="connsiteY0" fmla="*/ 0 h 1009710"/>
              <a:gd name="connsiteX1" fmla="*/ 1219200 w 1240972"/>
              <a:gd name="connsiteY1" fmla="*/ 0 h 1009710"/>
              <a:gd name="connsiteX2" fmla="*/ 1240972 w 1240972"/>
              <a:gd name="connsiteY2" fmla="*/ 1009710 h 1009710"/>
              <a:gd name="connsiteX3" fmla="*/ 10886 w 1240972"/>
              <a:gd name="connsiteY3" fmla="*/ 1009710 h 1009710"/>
              <a:gd name="connsiteX4" fmla="*/ 0 w 1240972"/>
              <a:gd name="connsiteY4" fmla="*/ 0 h 1009710"/>
              <a:gd name="connsiteX0" fmla="*/ 0 w 1219201"/>
              <a:gd name="connsiteY0" fmla="*/ 0 h 1020595"/>
              <a:gd name="connsiteX1" fmla="*/ 1219200 w 1219201"/>
              <a:gd name="connsiteY1" fmla="*/ 0 h 1020595"/>
              <a:gd name="connsiteX2" fmla="*/ 1219201 w 1219201"/>
              <a:gd name="connsiteY2" fmla="*/ 1020595 h 1020595"/>
              <a:gd name="connsiteX3" fmla="*/ 10886 w 1219201"/>
              <a:gd name="connsiteY3" fmla="*/ 1009710 h 1020595"/>
              <a:gd name="connsiteX4" fmla="*/ 0 w 1219201"/>
              <a:gd name="connsiteY4" fmla="*/ 0 h 1020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1" h="1020595">
                <a:moveTo>
                  <a:pt x="0" y="0"/>
                </a:moveTo>
                <a:lnTo>
                  <a:pt x="1219200" y="0"/>
                </a:lnTo>
                <a:cubicBezTo>
                  <a:pt x="1219200" y="340198"/>
                  <a:pt x="1219201" y="680397"/>
                  <a:pt x="1219201" y="1020595"/>
                </a:cubicBezTo>
                <a:lnTo>
                  <a:pt x="10886" y="100971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 Black" panose="020B0A04020102020204" pitchFamily="34" charset="0"/>
              </a:rPr>
              <a:t>Grandparent</a:t>
            </a:r>
          </a:p>
          <a:p>
            <a:r>
              <a:rPr lang="en-US" sz="800" dirty="0" smtClean="0">
                <a:latin typeface="Arial Black" panose="020B0A04020102020204" pitchFamily="34" charset="0"/>
              </a:rPr>
              <a:t>Cereal</a:t>
            </a:r>
          </a:p>
          <a:p>
            <a:r>
              <a:rPr lang="en-US" sz="800" dirty="0" smtClean="0">
                <a:latin typeface="Arial Black" panose="020B0A04020102020204" pitchFamily="34" charset="0"/>
              </a:rPr>
              <a:t>Cheese Stick </a:t>
            </a:r>
          </a:p>
          <a:p>
            <a:r>
              <a:rPr lang="en-US" sz="800" dirty="0" smtClean="0">
                <a:latin typeface="Arial Black" panose="020B0A04020102020204" pitchFamily="34" charset="0"/>
              </a:rPr>
              <a:t>Fruit Juice</a:t>
            </a:r>
          </a:p>
          <a:p>
            <a:r>
              <a:rPr lang="en-US" sz="800" dirty="0" smtClean="0">
                <a:latin typeface="Arial Black" panose="020B0A04020102020204" pitchFamily="34" charset="0"/>
              </a:rPr>
              <a:t>Milk</a:t>
            </a:r>
            <a:endParaRPr lang="en-US" sz="800" dirty="0" smtClean="0"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19399" y="4411777"/>
            <a:ext cx="1219201" cy="784830"/>
          </a:xfrm>
          <a:custGeom>
            <a:avLst/>
            <a:gdLst>
              <a:gd name="connsiteX0" fmla="*/ 0 w 1219200"/>
              <a:gd name="connsiteY0" fmla="*/ 0 h 400110"/>
              <a:gd name="connsiteX1" fmla="*/ 1219200 w 1219200"/>
              <a:gd name="connsiteY1" fmla="*/ 0 h 400110"/>
              <a:gd name="connsiteX2" fmla="*/ 1219200 w 1219200"/>
              <a:gd name="connsiteY2" fmla="*/ 400110 h 400110"/>
              <a:gd name="connsiteX3" fmla="*/ 0 w 1219200"/>
              <a:gd name="connsiteY3" fmla="*/ 400110 h 400110"/>
              <a:gd name="connsiteX4" fmla="*/ 0 w 1219200"/>
              <a:gd name="connsiteY4" fmla="*/ 0 h 400110"/>
              <a:gd name="connsiteX0" fmla="*/ 0 w 1240972"/>
              <a:gd name="connsiteY0" fmla="*/ 0 h 1009710"/>
              <a:gd name="connsiteX1" fmla="*/ 1219200 w 1240972"/>
              <a:gd name="connsiteY1" fmla="*/ 0 h 1009710"/>
              <a:gd name="connsiteX2" fmla="*/ 1240972 w 1240972"/>
              <a:gd name="connsiteY2" fmla="*/ 1009710 h 1009710"/>
              <a:gd name="connsiteX3" fmla="*/ 0 w 1240972"/>
              <a:gd name="connsiteY3" fmla="*/ 400110 h 1009710"/>
              <a:gd name="connsiteX4" fmla="*/ 0 w 1240972"/>
              <a:gd name="connsiteY4" fmla="*/ 0 h 1009710"/>
              <a:gd name="connsiteX0" fmla="*/ 0 w 1240972"/>
              <a:gd name="connsiteY0" fmla="*/ 0 h 1009710"/>
              <a:gd name="connsiteX1" fmla="*/ 1219200 w 1240972"/>
              <a:gd name="connsiteY1" fmla="*/ 0 h 1009710"/>
              <a:gd name="connsiteX2" fmla="*/ 1240972 w 1240972"/>
              <a:gd name="connsiteY2" fmla="*/ 1009710 h 1009710"/>
              <a:gd name="connsiteX3" fmla="*/ 10886 w 1240972"/>
              <a:gd name="connsiteY3" fmla="*/ 1009710 h 1009710"/>
              <a:gd name="connsiteX4" fmla="*/ 0 w 1240972"/>
              <a:gd name="connsiteY4" fmla="*/ 0 h 1009710"/>
              <a:gd name="connsiteX0" fmla="*/ 0 w 1219201"/>
              <a:gd name="connsiteY0" fmla="*/ 0 h 1020595"/>
              <a:gd name="connsiteX1" fmla="*/ 1219200 w 1219201"/>
              <a:gd name="connsiteY1" fmla="*/ 0 h 1020595"/>
              <a:gd name="connsiteX2" fmla="*/ 1219201 w 1219201"/>
              <a:gd name="connsiteY2" fmla="*/ 1020595 h 1020595"/>
              <a:gd name="connsiteX3" fmla="*/ 10886 w 1219201"/>
              <a:gd name="connsiteY3" fmla="*/ 1009710 h 1020595"/>
              <a:gd name="connsiteX4" fmla="*/ 0 w 1219201"/>
              <a:gd name="connsiteY4" fmla="*/ 0 h 1020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1" h="1020595">
                <a:moveTo>
                  <a:pt x="0" y="0"/>
                </a:moveTo>
                <a:lnTo>
                  <a:pt x="1219200" y="0"/>
                </a:lnTo>
                <a:cubicBezTo>
                  <a:pt x="1219200" y="340198"/>
                  <a:pt x="1219201" y="680397"/>
                  <a:pt x="1219201" y="1020595"/>
                </a:cubicBezTo>
                <a:lnTo>
                  <a:pt x="10886" y="100971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endParaRPr lang="en-US" sz="900" dirty="0" smtClean="0">
              <a:latin typeface="Arial Black" panose="020B0A04020102020204" pitchFamily="34" charset="0"/>
            </a:endParaRPr>
          </a:p>
          <a:p>
            <a:r>
              <a:rPr lang="en-US" sz="900" dirty="0" smtClean="0">
                <a:latin typeface="Arial Black" panose="020B0A04020102020204" pitchFamily="34" charset="0"/>
              </a:rPr>
              <a:t>Sausage Biscuit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Fruit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Juice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Milk</a:t>
            </a:r>
            <a:endParaRPr lang="en-US" sz="900" dirty="0"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91000" y="4411777"/>
            <a:ext cx="1219201" cy="784830"/>
          </a:xfrm>
          <a:custGeom>
            <a:avLst/>
            <a:gdLst>
              <a:gd name="connsiteX0" fmla="*/ 0 w 1219200"/>
              <a:gd name="connsiteY0" fmla="*/ 0 h 400110"/>
              <a:gd name="connsiteX1" fmla="*/ 1219200 w 1219200"/>
              <a:gd name="connsiteY1" fmla="*/ 0 h 400110"/>
              <a:gd name="connsiteX2" fmla="*/ 1219200 w 1219200"/>
              <a:gd name="connsiteY2" fmla="*/ 400110 h 400110"/>
              <a:gd name="connsiteX3" fmla="*/ 0 w 1219200"/>
              <a:gd name="connsiteY3" fmla="*/ 400110 h 400110"/>
              <a:gd name="connsiteX4" fmla="*/ 0 w 1219200"/>
              <a:gd name="connsiteY4" fmla="*/ 0 h 400110"/>
              <a:gd name="connsiteX0" fmla="*/ 0 w 1240972"/>
              <a:gd name="connsiteY0" fmla="*/ 0 h 1009710"/>
              <a:gd name="connsiteX1" fmla="*/ 1219200 w 1240972"/>
              <a:gd name="connsiteY1" fmla="*/ 0 h 1009710"/>
              <a:gd name="connsiteX2" fmla="*/ 1240972 w 1240972"/>
              <a:gd name="connsiteY2" fmla="*/ 1009710 h 1009710"/>
              <a:gd name="connsiteX3" fmla="*/ 0 w 1240972"/>
              <a:gd name="connsiteY3" fmla="*/ 400110 h 1009710"/>
              <a:gd name="connsiteX4" fmla="*/ 0 w 1240972"/>
              <a:gd name="connsiteY4" fmla="*/ 0 h 1009710"/>
              <a:gd name="connsiteX0" fmla="*/ 0 w 1240972"/>
              <a:gd name="connsiteY0" fmla="*/ 0 h 1009710"/>
              <a:gd name="connsiteX1" fmla="*/ 1219200 w 1240972"/>
              <a:gd name="connsiteY1" fmla="*/ 0 h 1009710"/>
              <a:gd name="connsiteX2" fmla="*/ 1240972 w 1240972"/>
              <a:gd name="connsiteY2" fmla="*/ 1009710 h 1009710"/>
              <a:gd name="connsiteX3" fmla="*/ 10886 w 1240972"/>
              <a:gd name="connsiteY3" fmla="*/ 1009710 h 1009710"/>
              <a:gd name="connsiteX4" fmla="*/ 0 w 1240972"/>
              <a:gd name="connsiteY4" fmla="*/ 0 h 1009710"/>
              <a:gd name="connsiteX0" fmla="*/ 0 w 1219201"/>
              <a:gd name="connsiteY0" fmla="*/ 0 h 1020595"/>
              <a:gd name="connsiteX1" fmla="*/ 1219200 w 1219201"/>
              <a:gd name="connsiteY1" fmla="*/ 0 h 1020595"/>
              <a:gd name="connsiteX2" fmla="*/ 1219201 w 1219201"/>
              <a:gd name="connsiteY2" fmla="*/ 1020595 h 1020595"/>
              <a:gd name="connsiteX3" fmla="*/ 10886 w 1219201"/>
              <a:gd name="connsiteY3" fmla="*/ 1009710 h 1020595"/>
              <a:gd name="connsiteX4" fmla="*/ 0 w 1219201"/>
              <a:gd name="connsiteY4" fmla="*/ 0 h 1020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1" h="1020595">
                <a:moveTo>
                  <a:pt x="0" y="0"/>
                </a:moveTo>
                <a:lnTo>
                  <a:pt x="1219200" y="0"/>
                </a:lnTo>
                <a:cubicBezTo>
                  <a:pt x="1219200" y="340198"/>
                  <a:pt x="1219201" y="680397"/>
                  <a:pt x="1219201" y="1020595"/>
                </a:cubicBezTo>
                <a:lnTo>
                  <a:pt x="10886" y="100971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endParaRPr lang="en-US" sz="900" dirty="0" smtClean="0">
              <a:latin typeface="Arial Black" panose="020B0A04020102020204" pitchFamily="34" charset="0"/>
            </a:endParaRPr>
          </a:p>
          <a:p>
            <a:r>
              <a:rPr lang="en-US" sz="900" dirty="0" smtClean="0">
                <a:latin typeface="Arial Black" panose="020B0A04020102020204" pitchFamily="34" charset="0"/>
              </a:rPr>
              <a:t>Pig in Blanket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Fruit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Juice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Milk</a:t>
            </a:r>
            <a:endParaRPr lang="en-US" sz="900" dirty="0">
              <a:latin typeface="Arial Black" panose="020B0A040201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73485" y="4411777"/>
            <a:ext cx="1219201" cy="923330"/>
          </a:xfrm>
          <a:custGeom>
            <a:avLst/>
            <a:gdLst>
              <a:gd name="connsiteX0" fmla="*/ 0 w 1219200"/>
              <a:gd name="connsiteY0" fmla="*/ 0 h 400110"/>
              <a:gd name="connsiteX1" fmla="*/ 1219200 w 1219200"/>
              <a:gd name="connsiteY1" fmla="*/ 0 h 400110"/>
              <a:gd name="connsiteX2" fmla="*/ 1219200 w 1219200"/>
              <a:gd name="connsiteY2" fmla="*/ 400110 h 400110"/>
              <a:gd name="connsiteX3" fmla="*/ 0 w 1219200"/>
              <a:gd name="connsiteY3" fmla="*/ 400110 h 400110"/>
              <a:gd name="connsiteX4" fmla="*/ 0 w 1219200"/>
              <a:gd name="connsiteY4" fmla="*/ 0 h 400110"/>
              <a:gd name="connsiteX0" fmla="*/ 0 w 1240972"/>
              <a:gd name="connsiteY0" fmla="*/ 0 h 1009710"/>
              <a:gd name="connsiteX1" fmla="*/ 1219200 w 1240972"/>
              <a:gd name="connsiteY1" fmla="*/ 0 h 1009710"/>
              <a:gd name="connsiteX2" fmla="*/ 1240972 w 1240972"/>
              <a:gd name="connsiteY2" fmla="*/ 1009710 h 1009710"/>
              <a:gd name="connsiteX3" fmla="*/ 0 w 1240972"/>
              <a:gd name="connsiteY3" fmla="*/ 400110 h 1009710"/>
              <a:gd name="connsiteX4" fmla="*/ 0 w 1240972"/>
              <a:gd name="connsiteY4" fmla="*/ 0 h 1009710"/>
              <a:gd name="connsiteX0" fmla="*/ 0 w 1240972"/>
              <a:gd name="connsiteY0" fmla="*/ 0 h 1009710"/>
              <a:gd name="connsiteX1" fmla="*/ 1219200 w 1240972"/>
              <a:gd name="connsiteY1" fmla="*/ 0 h 1009710"/>
              <a:gd name="connsiteX2" fmla="*/ 1240972 w 1240972"/>
              <a:gd name="connsiteY2" fmla="*/ 1009710 h 1009710"/>
              <a:gd name="connsiteX3" fmla="*/ 10886 w 1240972"/>
              <a:gd name="connsiteY3" fmla="*/ 1009710 h 1009710"/>
              <a:gd name="connsiteX4" fmla="*/ 0 w 1240972"/>
              <a:gd name="connsiteY4" fmla="*/ 0 h 1009710"/>
              <a:gd name="connsiteX0" fmla="*/ 0 w 1219201"/>
              <a:gd name="connsiteY0" fmla="*/ 0 h 1020595"/>
              <a:gd name="connsiteX1" fmla="*/ 1219200 w 1219201"/>
              <a:gd name="connsiteY1" fmla="*/ 0 h 1020595"/>
              <a:gd name="connsiteX2" fmla="*/ 1219201 w 1219201"/>
              <a:gd name="connsiteY2" fmla="*/ 1020595 h 1020595"/>
              <a:gd name="connsiteX3" fmla="*/ 10886 w 1219201"/>
              <a:gd name="connsiteY3" fmla="*/ 1009710 h 1020595"/>
              <a:gd name="connsiteX4" fmla="*/ 0 w 1219201"/>
              <a:gd name="connsiteY4" fmla="*/ 0 h 1020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1" h="1020595">
                <a:moveTo>
                  <a:pt x="0" y="0"/>
                </a:moveTo>
                <a:lnTo>
                  <a:pt x="1219200" y="0"/>
                </a:lnTo>
                <a:cubicBezTo>
                  <a:pt x="1219200" y="340198"/>
                  <a:pt x="1219201" y="680397"/>
                  <a:pt x="1219201" y="1020595"/>
                </a:cubicBezTo>
                <a:lnTo>
                  <a:pt x="10886" y="100971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endParaRPr lang="en-US" sz="900" dirty="0" smtClean="0">
              <a:latin typeface="Arial Black" panose="020B0A04020102020204" pitchFamily="34" charset="0"/>
            </a:endParaRPr>
          </a:p>
          <a:p>
            <a:r>
              <a:rPr lang="en-US" sz="900" dirty="0" smtClean="0">
                <a:latin typeface="Arial Black" panose="020B0A04020102020204" pitchFamily="34" charset="0"/>
              </a:rPr>
              <a:t>Pancake on Stick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Fruit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Juice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Milk</a:t>
            </a:r>
            <a:endParaRPr lang="en-US" sz="900" dirty="0">
              <a:latin typeface="Arial Black" panose="020B0A040201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45085" y="4411777"/>
            <a:ext cx="1219201" cy="923330"/>
          </a:xfrm>
          <a:custGeom>
            <a:avLst/>
            <a:gdLst>
              <a:gd name="connsiteX0" fmla="*/ 0 w 1219200"/>
              <a:gd name="connsiteY0" fmla="*/ 0 h 400110"/>
              <a:gd name="connsiteX1" fmla="*/ 1219200 w 1219200"/>
              <a:gd name="connsiteY1" fmla="*/ 0 h 400110"/>
              <a:gd name="connsiteX2" fmla="*/ 1219200 w 1219200"/>
              <a:gd name="connsiteY2" fmla="*/ 400110 h 400110"/>
              <a:gd name="connsiteX3" fmla="*/ 0 w 1219200"/>
              <a:gd name="connsiteY3" fmla="*/ 400110 h 400110"/>
              <a:gd name="connsiteX4" fmla="*/ 0 w 1219200"/>
              <a:gd name="connsiteY4" fmla="*/ 0 h 400110"/>
              <a:gd name="connsiteX0" fmla="*/ 0 w 1240972"/>
              <a:gd name="connsiteY0" fmla="*/ 0 h 1009710"/>
              <a:gd name="connsiteX1" fmla="*/ 1219200 w 1240972"/>
              <a:gd name="connsiteY1" fmla="*/ 0 h 1009710"/>
              <a:gd name="connsiteX2" fmla="*/ 1240972 w 1240972"/>
              <a:gd name="connsiteY2" fmla="*/ 1009710 h 1009710"/>
              <a:gd name="connsiteX3" fmla="*/ 0 w 1240972"/>
              <a:gd name="connsiteY3" fmla="*/ 400110 h 1009710"/>
              <a:gd name="connsiteX4" fmla="*/ 0 w 1240972"/>
              <a:gd name="connsiteY4" fmla="*/ 0 h 1009710"/>
              <a:gd name="connsiteX0" fmla="*/ 0 w 1240972"/>
              <a:gd name="connsiteY0" fmla="*/ 0 h 1009710"/>
              <a:gd name="connsiteX1" fmla="*/ 1219200 w 1240972"/>
              <a:gd name="connsiteY1" fmla="*/ 0 h 1009710"/>
              <a:gd name="connsiteX2" fmla="*/ 1240972 w 1240972"/>
              <a:gd name="connsiteY2" fmla="*/ 1009710 h 1009710"/>
              <a:gd name="connsiteX3" fmla="*/ 10886 w 1240972"/>
              <a:gd name="connsiteY3" fmla="*/ 1009710 h 1009710"/>
              <a:gd name="connsiteX4" fmla="*/ 0 w 1240972"/>
              <a:gd name="connsiteY4" fmla="*/ 0 h 1009710"/>
              <a:gd name="connsiteX0" fmla="*/ 0 w 1219201"/>
              <a:gd name="connsiteY0" fmla="*/ 0 h 1020595"/>
              <a:gd name="connsiteX1" fmla="*/ 1219200 w 1219201"/>
              <a:gd name="connsiteY1" fmla="*/ 0 h 1020595"/>
              <a:gd name="connsiteX2" fmla="*/ 1219201 w 1219201"/>
              <a:gd name="connsiteY2" fmla="*/ 1020595 h 1020595"/>
              <a:gd name="connsiteX3" fmla="*/ 10886 w 1219201"/>
              <a:gd name="connsiteY3" fmla="*/ 1009710 h 1020595"/>
              <a:gd name="connsiteX4" fmla="*/ 0 w 1219201"/>
              <a:gd name="connsiteY4" fmla="*/ 0 h 1020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1" h="1020595">
                <a:moveTo>
                  <a:pt x="0" y="0"/>
                </a:moveTo>
                <a:lnTo>
                  <a:pt x="1219200" y="0"/>
                </a:lnTo>
                <a:cubicBezTo>
                  <a:pt x="1219200" y="340198"/>
                  <a:pt x="1219201" y="680397"/>
                  <a:pt x="1219201" y="1020595"/>
                </a:cubicBezTo>
                <a:lnTo>
                  <a:pt x="10886" y="100971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endParaRPr lang="en-US" sz="900" dirty="0" smtClean="0">
              <a:latin typeface="Arial Black" panose="020B0A04020102020204" pitchFamily="34" charset="0"/>
            </a:endParaRPr>
          </a:p>
          <a:p>
            <a:r>
              <a:rPr lang="en-US" sz="900" dirty="0" smtClean="0">
                <a:latin typeface="Arial Black" panose="020B0A04020102020204" pitchFamily="34" charset="0"/>
              </a:rPr>
              <a:t>Cereal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Graham Cracker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Fruit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Juice</a:t>
            </a:r>
          </a:p>
          <a:p>
            <a:r>
              <a:rPr lang="en-US" sz="900" dirty="0">
                <a:latin typeface="Arial Black" panose="020B0A04020102020204" pitchFamily="34" charset="0"/>
              </a:rPr>
              <a:t> </a:t>
            </a:r>
            <a:r>
              <a:rPr lang="en-US" sz="900" dirty="0" smtClean="0">
                <a:latin typeface="Arial Black" panose="020B0A04020102020204" pitchFamily="34" charset="0"/>
              </a:rPr>
              <a:t>Milk</a:t>
            </a:r>
            <a:endParaRPr lang="en-US" sz="900" dirty="0">
              <a:latin typeface="Arial Black" panose="020B0A040201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58686" y="4411777"/>
            <a:ext cx="1219201" cy="923330"/>
          </a:xfrm>
          <a:custGeom>
            <a:avLst/>
            <a:gdLst>
              <a:gd name="connsiteX0" fmla="*/ 0 w 1219200"/>
              <a:gd name="connsiteY0" fmla="*/ 0 h 400110"/>
              <a:gd name="connsiteX1" fmla="*/ 1219200 w 1219200"/>
              <a:gd name="connsiteY1" fmla="*/ 0 h 400110"/>
              <a:gd name="connsiteX2" fmla="*/ 1219200 w 1219200"/>
              <a:gd name="connsiteY2" fmla="*/ 400110 h 400110"/>
              <a:gd name="connsiteX3" fmla="*/ 0 w 1219200"/>
              <a:gd name="connsiteY3" fmla="*/ 400110 h 400110"/>
              <a:gd name="connsiteX4" fmla="*/ 0 w 1219200"/>
              <a:gd name="connsiteY4" fmla="*/ 0 h 400110"/>
              <a:gd name="connsiteX0" fmla="*/ 0 w 1240972"/>
              <a:gd name="connsiteY0" fmla="*/ 0 h 1009710"/>
              <a:gd name="connsiteX1" fmla="*/ 1219200 w 1240972"/>
              <a:gd name="connsiteY1" fmla="*/ 0 h 1009710"/>
              <a:gd name="connsiteX2" fmla="*/ 1240972 w 1240972"/>
              <a:gd name="connsiteY2" fmla="*/ 1009710 h 1009710"/>
              <a:gd name="connsiteX3" fmla="*/ 0 w 1240972"/>
              <a:gd name="connsiteY3" fmla="*/ 400110 h 1009710"/>
              <a:gd name="connsiteX4" fmla="*/ 0 w 1240972"/>
              <a:gd name="connsiteY4" fmla="*/ 0 h 1009710"/>
              <a:gd name="connsiteX0" fmla="*/ 0 w 1240972"/>
              <a:gd name="connsiteY0" fmla="*/ 0 h 1009710"/>
              <a:gd name="connsiteX1" fmla="*/ 1219200 w 1240972"/>
              <a:gd name="connsiteY1" fmla="*/ 0 h 1009710"/>
              <a:gd name="connsiteX2" fmla="*/ 1240972 w 1240972"/>
              <a:gd name="connsiteY2" fmla="*/ 1009710 h 1009710"/>
              <a:gd name="connsiteX3" fmla="*/ 10886 w 1240972"/>
              <a:gd name="connsiteY3" fmla="*/ 1009710 h 1009710"/>
              <a:gd name="connsiteX4" fmla="*/ 0 w 1240972"/>
              <a:gd name="connsiteY4" fmla="*/ 0 h 1009710"/>
              <a:gd name="connsiteX0" fmla="*/ 0 w 1219201"/>
              <a:gd name="connsiteY0" fmla="*/ 0 h 1020595"/>
              <a:gd name="connsiteX1" fmla="*/ 1219200 w 1219201"/>
              <a:gd name="connsiteY1" fmla="*/ 0 h 1020595"/>
              <a:gd name="connsiteX2" fmla="*/ 1219201 w 1219201"/>
              <a:gd name="connsiteY2" fmla="*/ 1020595 h 1020595"/>
              <a:gd name="connsiteX3" fmla="*/ 10886 w 1219201"/>
              <a:gd name="connsiteY3" fmla="*/ 1009710 h 1020595"/>
              <a:gd name="connsiteX4" fmla="*/ 0 w 1219201"/>
              <a:gd name="connsiteY4" fmla="*/ 0 h 1020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1" h="1020595">
                <a:moveTo>
                  <a:pt x="0" y="0"/>
                </a:moveTo>
                <a:lnTo>
                  <a:pt x="1219200" y="0"/>
                </a:lnTo>
                <a:cubicBezTo>
                  <a:pt x="1219200" y="340198"/>
                  <a:pt x="1219201" y="680397"/>
                  <a:pt x="1219201" y="1020595"/>
                </a:cubicBezTo>
                <a:lnTo>
                  <a:pt x="10886" y="100971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endParaRPr lang="en-US" sz="900" dirty="0" smtClean="0">
              <a:latin typeface="Arial Black" panose="020B0A04020102020204" pitchFamily="34" charset="0"/>
            </a:endParaRPr>
          </a:p>
          <a:p>
            <a:r>
              <a:rPr lang="en-US" sz="900" dirty="0" smtClean="0">
                <a:latin typeface="Arial Black" panose="020B0A04020102020204" pitchFamily="34" charset="0"/>
              </a:rPr>
              <a:t>Cereal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Cheese Stick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Fruit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Juice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Milk</a:t>
            </a:r>
            <a:endParaRPr lang="en-US" sz="900" dirty="0">
              <a:latin typeface="Arial Black" panose="020B0A040201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19399" y="5486400"/>
            <a:ext cx="1219201" cy="784830"/>
          </a:xfrm>
          <a:custGeom>
            <a:avLst/>
            <a:gdLst>
              <a:gd name="connsiteX0" fmla="*/ 0 w 1219200"/>
              <a:gd name="connsiteY0" fmla="*/ 0 h 400110"/>
              <a:gd name="connsiteX1" fmla="*/ 1219200 w 1219200"/>
              <a:gd name="connsiteY1" fmla="*/ 0 h 400110"/>
              <a:gd name="connsiteX2" fmla="*/ 1219200 w 1219200"/>
              <a:gd name="connsiteY2" fmla="*/ 400110 h 400110"/>
              <a:gd name="connsiteX3" fmla="*/ 0 w 1219200"/>
              <a:gd name="connsiteY3" fmla="*/ 400110 h 400110"/>
              <a:gd name="connsiteX4" fmla="*/ 0 w 1219200"/>
              <a:gd name="connsiteY4" fmla="*/ 0 h 400110"/>
              <a:gd name="connsiteX0" fmla="*/ 0 w 1240972"/>
              <a:gd name="connsiteY0" fmla="*/ 0 h 1009710"/>
              <a:gd name="connsiteX1" fmla="*/ 1219200 w 1240972"/>
              <a:gd name="connsiteY1" fmla="*/ 0 h 1009710"/>
              <a:gd name="connsiteX2" fmla="*/ 1240972 w 1240972"/>
              <a:gd name="connsiteY2" fmla="*/ 1009710 h 1009710"/>
              <a:gd name="connsiteX3" fmla="*/ 0 w 1240972"/>
              <a:gd name="connsiteY3" fmla="*/ 400110 h 1009710"/>
              <a:gd name="connsiteX4" fmla="*/ 0 w 1240972"/>
              <a:gd name="connsiteY4" fmla="*/ 0 h 1009710"/>
              <a:gd name="connsiteX0" fmla="*/ 0 w 1240972"/>
              <a:gd name="connsiteY0" fmla="*/ 0 h 1009710"/>
              <a:gd name="connsiteX1" fmla="*/ 1219200 w 1240972"/>
              <a:gd name="connsiteY1" fmla="*/ 0 h 1009710"/>
              <a:gd name="connsiteX2" fmla="*/ 1240972 w 1240972"/>
              <a:gd name="connsiteY2" fmla="*/ 1009710 h 1009710"/>
              <a:gd name="connsiteX3" fmla="*/ 10886 w 1240972"/>
              <a:gd name="connsiteY3" fmla="*/ 1009710 h 1009710"/>
              <a:gd name="connsiteX4" fmla="*/ 0 w 1240972"/>
              <a:gd name="connsiteY4" fmla="*/ 0 h 1009710"/>
              <a:gd name="connsiteX0" fmla="*/ 0 w 1219201"/>
              <a:gd name="connsiteY0" fmla="*/ 0 h 1020595"/>
              <a:gd name="connsiteX1" fmla="*/ 1219200 w 1219201"/>
              <a:gd name="connsiteY1" fmla="*/ 0 h 1020595"/>
              <a:gd name="connsiteX2" fmla="*/ 1219201 w 1219201"/>
              <a:gd name="connsiteY2" fmla="*/ 1020595 h 1020595"/>
              <a:gd name="connsiteX3" fmla="*/ 10886 w 1219201"/>
              <a:gd name="connsiteY3" fmla="*/ 1009710 h 1020595"/>
              <a:gd name="connsiteX4" fmla="*/ 0 w 1219201"/>
              <a:gd name="connsiteY4" fmla="*/ 0 h 1020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1" h="1020595">
                <a:moveTo>
                  <a:pt x="0" y="0"/>
                </a:moveTo>
                <a:lnTo>
                  <a:pt x="1219200" y="0"/>
                </a:lnTo>
                <a:cubicBezTo>
                  <a:pt x="1219200" y="340198"/>
                  <a:pt x="1219201" y="680397"/>
                  <a:pt x="1219201" y="1020595"/>
                </a:cubicBezTo>
                <a:lnTo>
                  <a:pt x="10886" y="100971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endParaRPr lang="en-US" sz="900" dirty="0" smtClean="0">
              <a:latin typeface="Arial Black" panose="020B0A04020102020204" pitchFamily="34" charset="0"/>
            </a:endParaRPr>
          </a:p>
          <a:p>
            <a:r>
              <a:rPr lang="en-US" sz="900" dirty="0" smtClean="0">
                <a:latin typeface="Arial Black" panose="020B0A04020102020204" pitchFamily="34" charset="0"/>
              </a:rPr>
              <a:t>Sausage Biscuit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Fruit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Juice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Milk</a:t>
            </a:r>
            <a:endParaRPr lang="en-US" sz="900" dirty="0">
              <a:latin typeface="Arial Black" panose="020B0A040201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91000" y="5486400"/>
            <a:ext cx="1219201" cy="784830"/>
          </a:xfrm>
          <a:custGeom>
            <a:avLst/>
            <a:gdLst>
              <a:gd name="connsiteX0" fmla="*/ 0 w 1219200"/>
              <a:gd name="connsiteY0" fmla="*/ 0 h 400110"/>
              <a:gd name="connsiteX1" fmla="*/ 1219200 w 1219200"/>
              <a:gd name="connsiteY1" fmla="*/ 0 h 400110"/>
              <a:gd name="connsiteX2" fmla="*/ 1219200 w 1219200"/>
              <a:gd name="connsiteY2" fmla="*/ 400110 h 400110"/>
              <a:gd name="connsiteX3" fmla="*/ 0 w 1219200"/>
              <a:gd name="connsiteY3" fmla="*/ 400110 h 400110"/>
              <a:gd name="connsiteX4" fmla="*/ 0 w 1219200"/>
              <a:gd name="connsiteY4" fmla="*/ 0 h 400110"/>
              <a:gd name="connsiteX0" fmla="*/ 0 w 1240972"/>
              <a:gd name="connsiteY0" fmla="*/ 0 h 1009710"/>
              <a:gd name="connsiteX1" fmla="*/ 1219200 w 1240972"/>
              <a:gd name="connsiteY1" fmla="*/ 0 h 1009710"/>
              <a:gd name="connsiteX2" fmla="*/ 1240972 w 1240972"/>
              <a:gd name="connsiteY2" fmla="*/ 1009710 h 1009710"/>
              <a:gd name="connsiteX3" fmla="*/ 0 w 1240972"/>
              <a:gd name="connsiteY3" fmla="*/ 400110 h 1009710"/>
              <a:gd name="connsiteX4" fmla="*/ 0 w 1240972"/>
              <a:gd name="connsiteY4" fmla="*/ 0 h 1009710"/>
              <a:gd name="connsiteX0" fmla="*/ 0 w 1240972"/>
              <a:gd name="connsiteY0" fmla="*/ 0 h 1009710"/>
              <a:gd name="connsiteX1" fmla="*/ 1219200 w 1240972"/>
              <a:gd name="connsiteY1" fmla="*/ 0 h 1009710"/>
              <a:gd name="connsiteX2" fmla="*/ 1240972 w 1240972"/>
              <a:gd name="connsiteY2" fmla="*/ 1009710 h 1009710"/>
              <a:gd name="connsiteX3" fmla="*/ 10886 w 1240972"/>
              <a:gd name="connsiteY3" fmla="*/ 1009710 h 1009710"/>
              <a:gd name="connsiteX4" fmla="*/ 0 w 1240972"/>
              <a:gd name="connsiteY4" fmla="*/ 0 h 1009710"/>
              <a:gd name="connsiteX0" fmla="*/ 0 w 1219201"/>
              <a:gd name="connsiteY0" fmla="*/ 0 h 1020595"/>
              <a:gd name="connsiteX1" fmla="*/ 1219200 w 1219201"/>
              <a:gd name="connsiteY1" fmla="*/ 0 h 1020595"/>
              <a:gd name="connsiteX2" fmla="*/ 1219201 w 1219201"/>
              <a:gd name="connsiteY2" fmla="*/ 1020595 h 1020595"/>
              <a:gd name="connsiteX3" fmla="*/ 10886 w 1219201"/>
              <a:gd name="connsiteY3" fmla="*/ 1009710 h 1020595"/>
              <a:gd name="connsiteX4" fmla="*/ 0 w 1219201"/>
              <a:gd name="connsiteY4" fmla="*/ 0 h 1020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1" h="1020595">
                <a:moveTo>
                  <a:pt x="0" y="0"/>
                </a:moveTo>
                <a:lnTo>
                  <a:pt x="1219200" y="0"/>
                </a:lnTo>
                <a:cubicBezTo>
                  <a:pt x="1219200" y="340198"/>
                  <a:pt x="1219201" y="680397"/>
                  <a:pt x="1219201" y="1020595"/>
                </a:cubicBezTo>
                <a:lnTo>
                  <a:pt x="10886" y="100971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endParaRPr lang="en-US" sz="900" dirty="0" smtClean="0">
              <a:latin typeface="Arial Black" panose="020B0A04020102020204" pitchFamily="34" charset="0"/>
            </a:endParaRPr>
          </a:p>
          <a:p>
            <a:r>
              <a:rPr lang="en-US" sz="900" dirty="0" smtClean="0">
                <a:latin typeface="Arial Black" panose="020B0A04020102020204" pitchFamily="34" charset="0"/>
              </a:rPr>
              <a:t>Pig in Blanket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Fruit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Juice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Milk</a:t>
            </a:r>
            <a:endParaRPr lang="en-US" sz="900" dirty="0">
              <a:latin typeface="Arial Black" panose="020B0A040201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73485" y="5486400"/>
            <a:ext cx="1219201" cy="923330"/>
          </a:xfrm>
          <a:custGeom>
            <a:avLst/>
            <a:gdLst>
              <a:gd name="connsiteX0" fmla="*/ 0 w 1219200"/>
              <a:gd name="connsiteY0" fmla="*/ 0 h 400110"/>
              <a:gd name="connsiteX1" fmla="*/ 1219200 w 1219200"/>
              <a:gd name="connsiteY1" fmla="*/ 0 h 400110"/>
              <a:gd name="connsiteX2" fmla="*/ 1219200 w 1219200"/>
              <a:gd name="connsiteY2" fmla="*/ 400110 h 400110"/>
              <a:gd name="connsiteX3" fmla="*/ 0 w 1219200"/>
              <a:gd name="connsiteY3" fmla="*/ 400110 h 400110"/>
              <a:gd name="connsiteX4" fmla="*/ 0 w 1219200"/>
              <a:gd name="connsiteY4" fmla="*/ 0 h 400110"/>
              <a:gd name="connsiteX0" fmla="*/ 0 w 1240972"/>
              <a:gd name="connsiteY0" fmla="*/ 0 h 1009710"/>
              <a:gd name="connsiteX1" fmla="*/ 1219200 w 1240972"/>
              <a:gd name="connsiteY1" fmla="*/ 0 h 1009710"/>
              <a:gd name="connsiteX2" fmla="*/ 1240972 w 1240972"/>
              <a:gd name="connsiteY2" fmla="*/ 1009710 h 1009710"/>
              <a:gd name="connsiteX3" fmla="*/ 0 w 1240972"/>
              <a:gd name="connsiteY3" fmla="*/ 400110 h 1009710"/>
              <a:gd name="connsiteX4" fmla="*/ 0 w 1240972"/>
              <a:gd name="connsiteY4" fmla="*/ 0 h 1009710"/>
              <a:gd name="connsiteX0" fmla="*/ 0 w 1240972"/>
              <a:gd name="connsiteY0" fmla="*/ 0 h 1009710"/>
              <a:gd name="connsiteX1" fmla="*/ 1219200 w 1240972"/>
              <a:gd name="connsiteY1" fmla="*/ 0 h 1009710"/>
              <a:gd name="connsiteX2" fmla="*/ 1240972 w 1240972"/>
              <a:gd name="connsiteY2" fmla="*/ 1009710 h 1009710"/>
              <a:gd name="connsiteX3" fmla="*/ 10886 w 1240972"/>
              <a:gd name="connsiteY3" fmla="*/ 1009710 h 1009710"/>
              <a:gd name="connsiteX4" fmla="*/ 0 w 1240972"/>
              <a:gd name="connsiteY4" fmla="*/ 0 h 1009710"/>
              <a:gd name="connsiteX0" fmla="*/ 0 w 1219201"/>
              <a:gd name="connsiteY0" fmla="*/ 0 h 1020595"/>
              <a:gd name="connsiteX1" fmla="*/ 1219200 w 1219201"/>
              <a:gd name="connsiteY1" fmla="*/ 0 h 1020595"/>
              <a:gd name="connsiteX2" fmla="*/ 1219201 w 1219201"/>
              <a:gd name="connsiteY2" fmla="*/ 1020595 h 1020595"/>
              <a:gd name="connsiteX3" fmla="*/ 10886 w 1219201"/>
              <a:gd name="connsiteY3" fmla="*/ 1009710 h 1020595"/>
              <a:gd name="connsiteX4" fmla="*/ 0 w 1219201"/>
              <a:gd name="connsiteY4" fmla="*/ 0 h 1020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1" h="1020595">
                <a:moveTo>
                  <a:pt x="0" y="0"/>
                </a:moveTo>
                <a:lnTo>
                  <a:pt x="1219200" y="0"/>
                </a:lnTo>
                <a:cubicBezTo>
                  <a:pt x="1219200" y="340198"/>
                  <a:pt x="1219201" y="680397"/>
                  <a:pt x="1219201" y="1020595"/>
                </a:cubicBezTo>
                <a:lnTo>
                  <a:pt x="10886" y="100971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endParaRPr lang="en-US" sz="900" dirty="0" smtClean="0">
              <a:latin typeface="Arial Black" panose="020B0A04020102020204" pitchFamily="34" charset="0"/>
            </a:endParaRPr>
          </a:p>
          <a:p>
            <a:r>
              <a:rPr lang="en-US" sz="900" dirty="0" smtClean="0">
                <a:latin typeface="Arial Black" panose="020B0A04020102020204" pitchFamily="34" charset="0"/>
              </a:rPr>
              <a:t>Pancake on Stick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Fruit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Juice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Milk</a:t>
            </a:r>
            <a:endParaRPr lang="en-US" sz="900" dirty="0">
              <a:latin typeface="Arial Black" panose="020B0A040201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45085" y="5486400"/>
            <a:ext cx="1219201" cy="923330"/>
          </a:xfrm>
          <a:custGeom>
            <a:avLst/>
            <a:gdLst>
              <a:gd name="connsiteX0" fmla="*/ 0 w 1219200"/>
              <a:gd name="connsiteY0" fmla="*/ 0 h 400110"/>
              <a:gd name="connsiteX1" fmla="*/ 1219200 w 1219200"/>
              <a:gd name="connsiteY1" fmla="*/ 0 h 400110"/>
              <a:gd name="connsiteX2" fmla="*/ 1219200 w 1219200"/>
              <a:gd name="connsiteY2" fmla="*/ 400110 h 400110"/>
              <a:gd name="connsiteX3" fmla="*/ 0 w 1219200"/>
              <a:gd name="connsiteY3" fmla="*/ 400110 h 400110"/>
              <a:gd name="connsiteX4" fmla="*/ 0 w 1219200"/>
              <a:gd name="connsiteY4" fmla="*/ 0 h 400110"/>
              <a:gd name="connsiteX0" fmla="*/ 0 w 1240972"/>
              <a:gd name="connsiteY0" fmla="*/ 0 h 1009710"/>
              <a:gd name="connsiteX1" fmla="*/ 1219200 w 1240972"/>
              <a:gd name="connsiteY1" fmla="*/ 0 h 1009710"/>
              <a:gd name="connsiteX2" fmla="*/ 1240972 w 1240972"/>
              <a:gd name="connsiteY2" fmla="*/ 1009710 h 1009710"/>
              <a:gd name="connsiteX3" fmla="*/ 0 w 1240972"/>
              <a:gd name="connsiteY3" fmla="*/ 400110 h 1009710"/>
              <a:gd name="connsiteX4" fmla="*/ 0 w 1240972"/>
              <a:gd name="connsiteY4" fmla="*/ 0 h 1009710"/>
              <a:gd name="connsiteX0" fmla="*/ 0 w 1240972"/>
              <a:gd name="connsiteY0" fmla="*/ 0 h 1009710"/>
              <a:gd name="connsiteX1" fmla="*/ 1219200 w 1240972"/>
              <a:gd name="connsiteY1" fmla="*/ 0 h 1009710"/>
              <a:gd name="connsiteX2" fmla="*/ 1240972 w 1240972"/>
              <a:gd name="connsiteY2" fmla="*/ 1009710 h 1009710"/>
              <a:gd name="connsiteX3" fmla="*/ 10886 w 1240972"/>
              <a:gd name="connsiteY3" fmla="*/ 1009710 h 1009710"/>
              <a:gd name="connsiteX4" fmla="*/ 0 w 1240972"/>
              <a:gd name="connsiteY4" fmla="*/ 0 h 1009710"/>
              <a:gd name="connsiteX0" fmla="*/ 0 w 1219201"/>
              <a:gd name="connsiteY0" fmla="*/ 0 h 1020595"/>
              <a:gd name="connsiteX1" fmla="*/ 1219200 w 1219201"/>
              <a:gd name="connsiteY1" fmla="*/ 0 h 1020595"/>
              <a:gd name="connsiteX2" fmla="*/ 1219201 w 1219201"/>
              <a:gd name="connsiteY2" fmla="*/ 1020595 h 1020595"/>
              <a:gd name="connsiteX3" fmla="*/ 10886 w 1219201"/>
              <a:gd name="connsiteY3" fmla="*/ 1009710 h 1020595"/>
              <a:gd name="connsiteX4" fmla="*/ 0 w 1219201"/>
              <a:gd name="connsiteY4" fmla="*/ 0 h 1020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1" h="1020595">
                <a:moveTo>
                  <a:pt x="0" y="0"/>
                </a:moveTo>
                <a:lnTo>
                  <a:pt x="1219200" y="0"/>
                </a:lnTo>
                <a:cubicBezTo>
                  <a:pt x="1219200" y="340198"/>
                  <a:pt x="1219201" y="680397"/>
                  <a:pt x="1219201" y="1020595"/>
                </a:cubicBezTo>
                <a:lnTo>
                  <a:pt x="10886" y="100971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endParaRPr lang="en-US" sz="900" dirty="0" smtClean="0">
              <a:latin typeface="Arial Black" panose="020B0A04020102020204" pitchFamily="34" charset="0"/>
            </a:endParaRPr>
          </a:p>
          <a:p>
            <a:r>
              <a:rPr lang="en-US" sz="900" dirty="0" smtClean="0">
                <a:latin typeface="Arial Black" panose="020B0A04020102020204" pitchFamily="34" charset="0"/>
              </a:rPr>
              <a:t>Yogurt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Graham Cracker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Fruit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Juice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Milk</a:t>
            </a:r>
            <a:endParaRPr lang="en-US" sz="900" dirty="0">
              <a:latin typeface="Arial Black" panose="020B0A040201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58686" y="5486400"/>
            <a:ext cx="1219201" cy="923330"/>
          </a:xfrm>
          <a:custGeom>
            <a:avLst/>
            <a:gdLst>
              <a:gd name="connsiteX0" fmla="*/ 0 w 1219200"/>
              <a:gd name="connsiteY0" fmla="*/ 0 h 400110"/>
              <a:gd name="connsiteX1" fmla="*/ 1219200 w 1219200"/>
              <a:gd name="connsiteY1" fmla="*/ 0 h 400110"/>
              <a:gd name="connsiteX2" fmla="*/ 1219200 w 1219200"/>
              <a:gd name="connsiteY2" fmla="*/ 400110 h 400110"/>
              <a:gd name="connsiteX3" fmla="*/ 0 w 1219200"/>
              <a:gd name="connsiteY3" fmla="*/ 400110 h 400110"/>
              <a:gd name="connsiteX4" fmla="*/ 0 w 1219200"/>
              <a:gd name="connsiteY4" fmla="*/ 0 h 400110"/>
              <a:gd name="connsiteX0" fmla="*/ 0 w 1240972"/>
              <a:gd name="connsiteY0" fmla="*/ 0 h 1009710"/>
              <a:gd name="connsiteX1" fmla="*/ 1219200 w 1240972"/>
              <a:gd name="connsiteY1" fmla="*/ 0 h 1009710"/>
              <a:gd name="connsiteX2" fmla="*/ 1240972 w 1240972"/>
              <a:gd name="connsiteY2" fmla="*/ 1009710 h 1009710"/>
              <a:gd name="connsiteX3" fmla="*/ 0 w 1240972"/>
              <a:gd name="connsiteY3" fmla="*/ 400110 h 1009710"/>
              <a:gd name="connsiteX4" fmla="*/ 0 w 1240972"/>
              <a:gd name="connsiteY4" fmla="*/ 0 h 1009710"/>
              <a:gd name="connsiteX0" fmla="*/ 0 w 1240972"/>
              <a:gd name="connsiteY0" fmla="*/ 0 h 1009710"/>
              <a:gd name="connsiteX1" fmla="*/ 1219200 w 1240972"/>
              <a:gd name="connsiteY1" fmla="*/ 0 h 1009710"/>
              <a:gd name="connsiteX2" fmla="*/ 1240972 w 1240972"/>
              <a:gd name="connsiteY2" fmla="*/ 1009710 h 1009710"/>
              <a:gd name="connsiteX3" fmla="*/ 10886 w 1240972"/>
              <a:gd name="connsiteY3" fmla="*/ 1009710 h 1009710"/>
              <a:gd name="connsiteX4" fmla="*/ 0 w 1240972"/>
              <a:gd name="connsiteY4" fmla="*/ 0 h 1009710"/>
              <a:gd name="connsiteX0" fmla="*/ 0 w 1219201"/>
              <a:gd name="connsiteY0" fmla="*/ 0 h 1020595"/>
              <a:gd name="connsiteX1" fmla="*/ 1219200 w 1219201"/>
              <a:gd name="connsiteY1" fmla="*/ 0 h 1020595"/>
              <a:gd name="connsiteX2" fmla="*/ 1219201 w 1219201"/>
              <a:gd name="connsiteY2" fmla="*/ 1020595 h 1020595"/>
              <a:gd name="connsiteX3" fmla="*/ 10886 w 1219201"/>
              <a:gd name="connsiteY3" fmla="*/ 1009710 h 1020595"/>
              <a:gd name="connsiteX4" fmla="*/ 0 w 1219201"/>
              <a:gd name="connsiteY4" fmla="*/ 0 h 1020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1" h="1020595">
                <a:moveTo>
                  <a:pt x="0" y="0"/>
                </a:moveTo>
                <a:lnTo>
                  <a:pt x="1219200" y="0"/>
                </a:lnTo>
                <a:cubicBezTo>
                  <a:pt x="1219200" y="340198"/>
                  <a:pt x="1219201" y="680397"/>
                  <a:pt x="1219201" y="1020595"/>
                </a:cubicBezTo>
                <a:lnTo>
                  <a:pt x="10886" y="100971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endParaRPr lang="en-US" sz="900" dirty="0" smtClean="0">
              <a:latin typeface="Arial Black" panose="020B0A04020102020204" pitchFamily="34" charset="0"/>
            </a:endParaRPr>
          </a:p>
          <a:p>
            <a:r>
              <a:rPr lang="en-US" sz="900" dirty="0" smtClean="0">
                <a:latin typeface="Arial Black" panose="020B0A04020102020204" pitchFamily="34" charset="0"/>
              </a:rPr>
              <a:t>Cereal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Cheese Stick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Fruit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Juice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Milk</a:t>
            </a:r>
            <a:endParaRPr lang="en-US" sz="900" dirty="0">
              <a:latin typeface="Arial Black" panose="020B0A040201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58685" y="6553200"/>
            <a:ext cx="1219201" cy="923330"/>
          </a:xfrm>
          <a:custGeom>
            <a:avLst/>
            <a:gdLst>
              <a:gd name="connsiteX0" fmla="*/ 0 w 1219200"/>
              <a:gd name="connsiteY0" fmla="*/ 0 h 400110"/>
              <a:gd name="connsiteX1" fmla="*/ 1219200 w 1219200"/>
              <a:gd name="connsiteY1" fmla="*/ 0 h 400110"/>
              <a:gd name="connsiteX2" fmla="*/ 1219200 w 1219200"/>
              <a:gd name="connsiteY2" fmla="*/ 400110 h 400110"/>
              <a:gd name="connsiteX3" fmla="*/ 0 w 1219200"/>
              <a:gd name="connsiteY3" fmla="*/ 400110 h 400110"/>
              <a:gd name="connsiteX4" fmla="*/ 0 w 1219200"/>
              <a:gd name="connsiteY4" fmla="*/ 0 h 400110"/>
              <a:gd name="connsiteX0" fmla="*/ 0 w 1240972"/>
              <a:gd name="connsiteY0" fmla="*/ 0 h 1009710"/>
              <a:gd name="connsiteX1" fmla="*/ 1219200 w 1240972"/>
              <a:gd name="connsiteY1" fmla="*/ 0 h 1009710"/>
              <a:gd name="connsiteX2" fmla="*/ 1240972 w 1240972"/>
              <a:gd name="connsiteY2" fmla="*/ 1009710 h 1009710"/>
              <a:gd name="connsiteX3" fmla="*/ 0 w 1240972"/>
              <a:gd name="connsiteY3" fmla="*/ 400110 h 1009710"/>
              <a:gd name="connsiteX4" fmla="*/ 0 w 1240972"/>
              <a:gd name="connsiteY4" fmla="*/ 0 h 1009710"/>
              <a:gd name="connsiteX0" fmla="*/ 0 w 1240972"/>
              <a:gd name="connsiteY0" fmla="*/ 0 h 1009710"/>
              <a:gd name="connsiteX1" fmla="*/ 1219200 w 1240972"/>
              <a:gd name="connsiteY1" fmla="*/ 0 h 1009710"/>
              <a:gd name="connsiteX2" fmla="*/ 1240972 w 1240972"/>
              <a:gd name="connsiteY2" fmla="*/ 1009710 h 1009710"/>
              <a:gd name="connsiteX3" fmla="*/ 10886 w 1240972"/>
              <a:gd name="connsiteY3" fmla="*/ 1009710 h 1009710"/>
              <a:gd name="connsiteX4" fmla="*/ 0 w 1240972"/>
              <a:gd name="connsiteY4" fmla="*/ 0 h 1009710"/>
              <a:gd name="connsiteX0" fmla="*/ 0 w 1219201"/>
              <a:gd name="connsiteY0" fmla="*/ 0 h 1020595"/>
              <a:gd name="connsiteX1" fmla="*/ 1219200 w 1219201"/>
              <a:gd name="connsiteY1" fmla="*/ 0 h 1020595"/>
              <a:gd name="connsiteX2" fmla="*/ 1219201 w 1219201"/>
              <a:gd name="connsiteY2" fmla="*/ 1020595 h 1020595"/>
              <a:gd name="connsiteX3" fmla="*/ 10886 w 1219201"/>
              <a:gd name="connsiteY3" fmla="*/ 1009710 h 1020595"/>
              <a:gd name="connsiteX4" fmla="*/ 0 w 1219201"/>
              <a:gd name="connsiteY4" fmla="*/ 0 h 1020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1" h="1020595">
                <a:moveTo>
                  <a:pt x="0" y="0"/>
                </a:moveTo>
                <a:lnTo>
                  <a:pt x="1219200" y="0"/>
                </a:lnTo>
                <a:cubicBezTo>
                  <a:pt x="1219200" y="340198"/>
                  <a:pt x="1219201" y="680397"/>
                  <a:pt x="1219201" y="1020595"/>
                </a:cubicBezTo>
                <a:lnTo>
                  <a:pt x="10886" y="100971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endParaRPr lang="en-US" sz="900" dirty="0" smtClean="0">
              <a:latin typeface="Arial Black" panose="020B0A04020102020204" pitchFamily="34" charset="0"/>
            </a:endParaRPr>
          </a:p>
          <a:p>
            <a:r>
              <a:rPr lang="en-US" sz="900" dirty="0" smtClean="0">
                <a:latin typeface="Arial Black" panose="020B0A04020102020204" pitchFamily="34" charset="0"/>
              </a:rPr>
              <a:t>Cereal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Cheese Stick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Fruit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Juice</a:t>
            </a:r>
          </a:p>
          <a:p>
            <a:r>
              <a:rPr lang="en-US" sz="900" smtClean="0">
                <a:latin typeface="Arial Black" panose="020B0A04020102020204" pitchFamily="34" charset="0"/>
              </a:rPr>
              <a:t>Milk</a:t>
            </a:r>
            <a:endParaRPr lang="en-US" sz="900" dirty="0">
              <a:latin typeface="Arial Black" panose="020B0A040201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19399" y="2286000"/>
            <a:ext cx="1219201" cy="646331"/>
          </a:xfrm>
          <a:custGeom>
            <a:avLst/>
            <a:gdLst>
              <a:gd name="connsiteX0" fmla="*/ 0 w 1219200"/>
              <a:gd name="connsiteY0" fmla="*/ 0 h 400110"/>
              <a:gd name="connsiteX1" fmla="*/ 1219200 w 1219200"/>
              <a:gd name="connsiteY1" fmla="*/ 0 h 400110"/>
              <a:gd name="connsiteX2" fmla="*/ 1219200 w 1219200"/>
              <a:gd name="connsiteY2" fmla="*/ 400110 h 400110"/>
              <a:gd name="connsiteX3" fmla="*/ 0 w 1219200"/>
              <a:gd name="connsiteY3" fmla="*/ 400110 h 400110"/>
              <a:gd name="connsiteX4" fmla="*/ 0 w 1219200"/>
              <a:gd name="connsiteY4" fmla="*/ 0 h 400110"/>
              <a:gd name="connsiteX0" fmla="*/ 0 w 1240972"/>
              <a:gd name="connsiteY0" fmla="*/ 0 h 1009710"/>
              <a:gd name="connsiteX1" fmla="*/ 1219200 w 1240972"/>
              <a:gd name="connsiteY1" fmla="*/ 0 h 1009710"/>
              <a:gd name="connsiteX2" fmla="*/ 1240972 w 1240972"/>
              <a:gd name="connsiteY2" fmla="*/ 1009710 h 1009710"/>
              <a:gd name="connsiteX3" fmla="*/ 0 w 1240972"/>
              <a:gd name="connsiteY3" fmla="*/ 400110 h 1009710"/>
              <a:gd name="connsiteX4" fmla="*/ 0 w 1240972"/>
              <a:gd name="connsiteY4" fmla="*/ 0 h 1009710"/>
              <a:gd name="connsiteX0" fmla="*/ 0 w 1240972"/>
              <a:gd name="connsiteY0" fmla="*/ 0 h 1009710"/>
              <a:gd name="connsiteX1" fmla="*/ 1219200 w 1240972"/>
              <a:gd name="connsiteY1" fmla="*/ 0 h 1009710"/>
              <a:gd name="connsiteX2" fmla="*/ 1240972 w 1240972"/>
              <a:gd name="connsiteY2" fmla="*/ 1009710 h 1009710"/>
              <a:gd name="connsiteX3" fmla="*/ 10886 w 1240972"/>
              <a:gd name="connsiteY3" fmla="*/ 1009710 h 1009710"/>
              <a:gd name="connsiteX4" fmla="*/ 0 w 1240972"/>
              <a:gd name="connsiteY4" fmla="*/ 0 h 1009710"/>
              <a:gd name="connsiteX0" fmla="*/ 0 w 1219201"/>
              <a:gd name="connsiteY0" fmla="*/ 0 h 1020595"/>
              <a:gd name="connsiteX1" fmla="*/ 1219200 w 1219201"/>
              <a:gd name="connsiteY1" fmla="*/ 0 h 1020595"/>
              <a:gd name="connsiteX2" fmla="*/ 1219201 w 1219201"/>
              <a:gd name="connsiteY2" fmla="*/ 1020595 h 1020595"/>
              <a:gd name="connsiteX3" fmla="*/ 10886 w 1219201"/>
              <a:gd name="connsiteY3" fmla="*/ 1009710 h 1020595"/>
              <a:gd name="connsiteX4" fmla="*/ 0 w 1219201"/>
              <a:gd name="connsiteY4" fmla="*/ 0 h 1020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1" h="1020595">
                <a:moveTo>
                  <a:pt x="0" y="0"/>
                </a:moveTo>
                <a:lnTo>
                  <a:pt x="1219200" y="0"/>
                </a:lnTo>
                <a:cubicBezTo>
                  <a:pt x="1219200" y="340198"/>
                  <a:pt x="1219201" y="680397"/>
                  <a:pt x="1219201" y="1020595"/>
                </a:cubicBezTo>
                <a:lnTo>
                  <a:pt x="10886" y="100971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 Black" panose="020B0A04020102020204" pitchFamily="34" charset="0"/>
              </a:rPr>
              <a:t>Sausage Biscuit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Fruit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Juice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Milk</a:t>
            </a:r>
            <a:endParaRPr lang="en-US" sz="900" dirty="0" smtClean="0">
              <a:latin typeface="Arial Black" panose="020B0A040201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91000" y="2286000"/>
            <a:ext cx="1219201" cy="646331"/>
          </a:xfrm>
          <a:custGeom>
            <a:avLst/>
            <a:gdLst>
              <a:gd name="connsiteX0" fmla="*/ 0 w 1219200"/>
              <a:gd name="connsiteY0" fmla="*/ 0 h 400110"/>
              <a:gd name="connsiteX1" fmla="*/ 1219200 w 1219200"/>
              <a:gd name="connsiteY1" fmla="*/ 0 h 400110"/>
              <a:gd name="connsiteX2" fmla="*/ 1219200 w 1219200"/>
              <a:gd name="connsiteY2" fmla="*/ 400110 h 400110"/>
              <a:gd name="connsiteX3" fmla="*/ 0 w 1219200"/>
              <a:gd name="connsiteY3" fmla="*/ 400110 h 400110"/>
              <a:gd name="connsiteX4" fmla="*/ 0 w 1219200"/>
              <a:gd name="connsiteY4" fmla="*/ 0 h 400110"/>
              <a:gd name="connsiteX0" fmla="*/ 0 w 1240972"/>
              <a:gd name="connsiteY0" fmla="*/ 0 h 1009710"/>
              <a:gd name="connsiteX1" fmla="*/ 1219200 w 1240972"/>
              <a:gd name="connsiteY1" fmla="*/ 0 h 1009710"/>
              <a:gd name="connsiteX2" fmla="*/ 1240972 w 1240972"/>
              <a:gd name="connsiteY2" fmla="*/ 1009710 h 1009710"/>
              <a:gd name="connsiteX3" fmla="*/ 0 w 1240972"/>
              <a:gd name="connsiteY3" fmla="*/ 400110 h 1009710"/>
              <a:gd name="connsiteX4" fmla="*/ 0 w 1240972"/>
              <a:gd name="connsiteY4" fmla="*/ 0 h 1009710"/>
              <a:gd name="connsiteX0" fmla="*/ 0 w 1240972"/>
              <a:gd name="connsiteY0" fmla="*/ 0 h 1009710"/>
              <a:gd name="connsiteX1" fmla="*/ 1219200 w 1240972"/>
              <a:gd name="connsiteY1" fmla="*/ 0 h 1009710"/>
              <a:gd name="connsiteX2" fmla="*/ 1240972 w 1240972"/>
              <a:gd name="connsiteY2" fmla="*/ 1009710 h 1009710"/>
              <a:gd name="connsiteX3" fmla="*/ 10886 w 1240972"/>
              <a:gd name="connsiteY3" fmla="*/ 1009710 h 1009710"/>
              <a:gd name="connsiteX4" fmla="*/ 0 w 1240972"/>
              <a:gd name="connsiteY4" fmla="*/ 0 h 1009710"/>
              <a:gd name="connsiteX0" fmla="*/ 0 w 1219201"/>
              <a:gd name="connsiteY0" fmla="*/ 0 h 1020595"/>
              <a:gd name="connsiteX1" fmla="*/ 1219200 w 1219201"/>
              <a:gd name="connsiteY1" fmla="*/ 0 h 1020595"/>
              <a:gd name="connsiteX2" fmla="*/ 1219201 w 1219201"/>
              <a:gd name="connsiteY2" fmla="*/ 1020595 h 1020595"/>
              <a:gd name="connsiteX3" fmla="*/ 10886 w 1219201"/>
              <a:gd name="connsiteY3" fmla="*/ 1009710 h 1020595"/>
              <a:gd name="connsiteX4" fmla="*/ 0 w 1219201"/>
              <a:gd name="connsiteY4" fmla="*/ 0 h 1020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1" h="1020595">
                <a:moveTo>
                  <a:pt x="0" y="0"/>
                </a:moveTo>
                <a:lnTo>
                  <a:pt x="1219200" y="0"/>
                </a:lnTo>
                <a:cubicBezTo>
                  <a:pt x="1219200" y="340198"/>
                  <a:pt x="1219201" y="680397"/>
                  <a:pt x="1219201" y="1020595"/>
                </a:cubicBezTo>
                <a:lnTo>
                  <a:pt x="10886" y="100971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 Black" panose="020B0A04020102020204" pitchFamily="34" charset="0"/>
              </a:rPr>
              <a:t>Pig in Blanket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Fruit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Juice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Milk</a:t>
            </a:r>
            <a:r>
              <a:rPr lang="en-US" sz="900" dirty="0" smtClean="0">
                <a:latin typeface="Arial Black" panose="020B0A04020102020204" pitchFamily="34" charset="0"/>
              </a:rPr>
              <a:t>	</a:t>
            </a:r>
            <a:endParaRPr lang="en-US" sz="900" dirty="0">
              <a:latin typeface="Arial Black" panose="020B0A040201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573485" y="2286000"/>
            <a:ext cx="1219201" cy="784830"/>
          </a:xfrm>
          <a:custGeom>
            <a:avLst/>
            <a:gdLst>
              <a:gd name="connsiteX0" fmla="*/ 0 w 1219200"/>
              <a:gd name="connsiteY0" fmla="*/ 0 h 400110"/>
              <a:gd name="connsiteX1" fmla="*/ 1219200 w 1219200"/>
              <a:gd name="connsiteY1" fmla="*/ 0 h 400110"/>
              <a:gd name="connsiteX2" fmla="*/ 1219200 w 1219200"/>
              <a:gd name="connsiteY2" fmla="*/ 400110 h 400110"/>
              <a:gd name="connsiteX3" fmla="*/ 0 w 1219200"/>
              <a:gd name="connsiteY3" fmla="*/ 400110 h 400110"/>
              <a:gd name="connsiteX4" fmla="*/ 0 w 1219200"/>
              <a:gd name="connsiteY4" fmla="*/ 0 h 400110"/>
              <a:gd name="connsiteX0" fmla="*/ 0 w 1240972"/>
              <a:gd name="connsiteY0" fmla="*/ 0 h 1009710"/>
              <a:gd name="connsiteX1" fmla="*/ 1219200 w 1240972"/>
              <a:gd name="connsiteY1" fmla="*/ 0 h 1009710"/>
              <a:gd name="connsiteX2" fmla="*/ 1240972 w 1240972"/>
              <a:gd name="connsiteY2" fmla="*/ 1009710 h 1009710"/>
              <a:gd name="connsiteX3" fmla="*/ 0 w 1240972"/>
              <a:gd name="connsiteY3" fmla="*/ 400110 h 1009710"/>
              <a:gd name="connsiteX4" fmla="*/ 0 w 1240972"/>
              <a:gd name="connsiteY4" fmla="*/ 0 h 1009710"/>
              <a:gd name="connsiteX0" fmla="*/ 0 w 1240972"/>
              <a:gd name="connsiteY0" fmla="*/ 0 h 1009710"/>
              <a:gd name="connsiteX1" fmla="*/ 1219200 w 1240972"/>
              <a:gd name="connsiteY1" fmla="*/ 0 h 1009710"/>
              <a:gd name="connsiteX2" fmla="*/ 1240972 w 1240972"/>
              <a:gd name="connsiteY2" fmla="*/ 1009710 h 1009710"/>
              <a:gd name="connsiteX3" fmla="*/ 10886 w 1240972"/>
              <a:gd name="connsiteY3" fmla="*/ 1009710 h 1009710"/>
              <a:gd name="connsiteX4" fmla="*/ 0 w 1240972"/>
              <a:gd name="connsiteY4" fmla="*/ 0 h 1009710"/>
              <a:gd name="connsiteX0" fmla="*/ 0 w 1219201"/>
              <a:gd name="connsiteY0" fmla="*/ 0 h 1020595"/>
              <a:gd name="connsiteX1" fmla="*/ 1219200 w 1219201"/>
              <a:gd name="connsiteY1" fmla="*/ 0 h 1020595"/>
              <a:gd name="connsiteX2" fmla="*/ 1219201 w 1219201"/>
              <a:gd name="connsiteY2" fmla="*/ 1020595 h 1020595"/>
              <a:gd name="connsiteX3" fmla="*/ 10886 w 1219201"/>
              <a:gd name="connsiteY3" fmla="*/ 1009710 h 1020595"/>
              <a:gd name="connsiteX4" fmla="*/ 0 w 1219201"/>
              <a:gd name="connsiteY4" fmla="*/ 0 h 1020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1" h="1020595">
                <a:moveTo>
                  <a:pt x="0" y="0"/>
                </a:moveTo>
                <a:lnTo>
                  <a:pt x="1219200" y="0"/>
                </a:lnTo>
                <a:cubicBezTo>
                  <a:pt x="1219200" y="340198"/>
                  <a:pt x="1219201" y="680397"/>
                  <a:pt x="1219201" y="1020595"/>
                </a:cubicBezTo>
                <a:lnTo>
                  <a:pt x="10886" y="100971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 Black" panose="020B0A04020102020204" pitchFamily="34" charset="0"/>
              </a:rPr>
              <a:t>Pancake on Stick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Fruit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Juice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Milk</a:t>
            </a:r>
            <a:endParaRPr lang="en-US" sz="900" dirty="0" smtClean="0">
              <a:latin typeface="Arial Black" panose="020B0A040201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45085" y="2286000"/>
            <a:ext cx="1219201" cy="784830"/>
          </a:xfrm>
          <a:custGeom>
            <a:avLst/>
            <a:gdLst>
              <a:gd name="connsiteX0" fmla="*/ 0 w 1219200"/>
              <a:gd name="connsiteY0" fmla="*/ 0 h 400110"/>
              <a:gd name="connsiteX1" fmla="*/ 1219200 w 1219200"/>
              <a:gd name="connsiteY1" fmla="*/ 0 h 400110"/>
              <a:gd name="connsiteX2" fmla="*/ 1219200 w 1219200"/>
              <a:gd name="connsiteY2" fmla="*/ 400110 h 400110"/>
              <a:gd name="connsiteX3" fmla="*/ 0 w 1219200"/>
              <a:gd name="connsiteY3" fmla="*/ 400110 h 400110"/>
              <a:gd name="connsiteX4" fmla="*/ 0 w 1219200"/>
              <a:gd name="connsiteY4" fmla="*/ 0 h 400110"/>
              <a:gd name="connsiteX0" fmla="*/ 0 w 1240972"/>
              <a:gd name="connsiteY0" fmla="*/ 0 h 1009710"/>
              <a:gd name="connsiteX1" fmla="*/ 1219200 w 1240972"/>
              <a:gd name="connsiteY1" fmla="*/ 0 h 1009710"/>
              <a:gd name="connsiteX2" fmla="*/ 1240972 w 1240972"/>
              <a:gd name="connsiteY2" fmla="*/ 1009710 h 1009710"/>
              <a:gd name="connsiteX3" fmla="*/ 0 w 1240972"/>
              <a:gd name="connsiteY3" fmla="*/ 400110 h 1009710"/>
              <a:gd name="connsiteX4" fmla="*/ 0 w 1240972"/>
              <a:gd name="connsiteY4" fmla="*/ 0 h 1009710"/>
              <a:gd name="connsiteX0" fmla="*/ 0 w 1240972"/>
              <a:gd name="connsiteY0" fmla="*/ 0 h 1009710"/>
              <a:gd name="connsiteX1" fmla="*/ 1219200 w 1240972"/>
              <a:gd name="connsiteY1" fmla="*/ 0 h 1009710"/>
              <a:gd name="connsiteX2" fmla="*/ 1240972 w 1240972"/>
              <a:gd name="connsiteY2" fmla="*/ 1009710 h 1009710"/>
              <a:gd name="connsiteX3" fmla="*/ 10886 w 1240972"/>
              <a:gd name="connsiteY3" fmla="*/ 1009710 h 1009710"/>
              <a:gd name="connsiteX4" fmla="*/ 0 w 1240972"/>
              <a:gd name="connsiteY4" fmla="*/ 0 h 1009710"/>
              <a:gd name="connsiteX0" fmla="*/ 0 w 1219201"/>
              <a:gd name="connsiteY0" fmla="*/ 0 h 1020595"/>
              <a:gd name="connsiteX1" fmla="*/ 1219200 w 1219201"/>
              <a:gd name="connsiteY1" fmla="*/ 0 h 1020595"/>
              <a:gd name="connsiteX2" fmla="*/ 1219201 w 1219201"/>
              <a:gd name="connsiteY2" fmla="*/ 1020595 h 1020595"/>
              <a:gd name="connsiteX3" fmla="*/ 10886 w 1219201"/>
              <a:gd name="connsiteY3" fmla="*/ 1009710 h 1020595"/>
              <a:gd name="connsiteX4" fmla="*/ 0 w 1219201"/>
              <a:gd name="connsiteY4" fmla="*/ 0 h 1020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1" h="1020595">
                <a:moveTo>
                  <a:pt x="0" y="0"/>
                </a:moveTo>
                <a:lnTo>
                  <a:pt x="1219200" y="0"/>
                </a:lnTo>
                <a:cubicBezTo>
                  <a:pt x="1219200" y="340198"/>
                  <a:pt x="1219201" y="680397"/>
                  <a:pt x="1219201" y="1020595"/>
                </a:cubicBezTo>
                <a:lnTo>
                  <a:pt x="10886" y="100971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 Black" panose="020B0A04020102020204" pitchFamily="34" charset="0"/>
              </a:rPr>
              <a:t>Yogurt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Toast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Fruit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Juice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Milk</a:t>
            </a:r>
            <a:endParaRPr lang="en-US" sz="900" dirty="0" smtClean="0">
              <a:latin typeface="Arial Black" panose="020B0A040201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458686" y="2286000"/>
            <a:ext cx="1219201" cy="553998"/>
          </a:xfrm>
          <a:custGeom>
            <a:avLst/>
            <a:gdLst>
              <a:gd name="connsiteX0" fmla="*/ 0 w 1219200"/>
              <a:gd name="connsiteY0" fmla="*/ 0 h 400110"/>
              <a:gd name="connsiteX1" fmla="*/ 1219200 w 1219200"/>
              <a:gd name="connsiteY1" fmla="*/ 0 h 400110"/>
              <a:gd name="connsiteX2" fmla="*/ 1219200 w 1219200"/>
              <a:gd name="connsiteY2" fmla="*/ 400110 h 400110"/>
              <a:gd name="connsiteX3" fmla="*/ 0 w 1219200"/>
              <a:gd name="connsiteY3" fmla="*/ 400110 h 400110"/>
              <a:gd name="connsiteX4" fmla="*/ 0 w 1219200"/>
              <a:gd name="connsiteY4" fmla="*/ 0 h 400110"/>
              <a:gd name="connsiteX0" fmla="*/ 0 w 1240972"/>
              <a:gd name="connsiteY0" fmla="*/ 0 h 1009710"/>
              <a:gd name="connsiteX1" fmla="*/ 1219200 w 1240972"/>
              <a:gd name="connsiteY1" fmla="*/ 0 h 1009710"/>
              <a:gd name="connsiteX2" fmla="*/ 1240972 w 1240972"/>
              <a:gd name="connsiteY2" fmla="*/ 1009710 h 1009710"/>
              <a:gd name="connsiteX3" fmla="*/ 0 w 1240972"/>
              <a:gd name="connsiteY3" fmla="*/ 400110 h 1009710"/>
              <a:gd name="connsiteX4" fmla="*/ 0 w 1240972"/>
              <a:gd name="connsiteY4" fmla="*/ 0 h 1009710"/>
              <a:gd name="connsiteX0" fmla="*/ 0 w 1240972"/>
              <a:gd name="connsiteY0" fmla="*/ 0 h 1009710"/>
              <a:gd name="connsiteX1" fmla="*/ 1219200 w 1240972"/>
              <a:gd name="connsiteY1" fmla="*/ 0 h 1009710"/>
              <a:gd name="connsiteX2" fmla="*/ 1240972 w 1240972"/>
              <a:gd name="connsiteY2" fmla="*/ 1009710 h 1009710"/>
              <a:gd name="connsiteX3" fmla="*/ 10886 w 1240972"/>
              <a:gd name="connsiteY3" fmla="*/ 1009710 h 1009710"/>
              <a:gd name="connsiteX4" fmla="*/ 0 w 1240972"/>
              <a:gd name="connsiteY4" fmla="*/ 0 h 1009710"/>
              <a:gd name="connsiteX0" fmla="*/ 0 w 1219201"/>
              <a:gd name="connsiteY0" fmla="*/ 0 h 1020595"/>
              <a:gd name="connsiteX1" fmla="*/ 1219200 w 1219201"/>
              <a:gd name="connsiteY1" fmla="*/ 0 h 1020595"/>
              <a:gd name="connsiteX2" fmla="*/ 1219201 w 1219201"/>
              <a:gd name="connsiteY2" fmla="*/ 1020595 h 1020595"/>
              <a:gd name="connsiteX3" fmla="*/ 10886 w 1219201"/>
              <a:gd name="connsiteY3" fmla="*/ 1009710 h 1020595"/>
              <a:gd name="connsiteX4" fmla="*/ 0 w 1219201"/>
              <a:gd name="connsiteY4" fmla="*/ 0 h 1020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1" h="1020595">
                <a:moveTo>
                  <a:pt x="0" y="0"/>
                </a:moveTo>
                <a:lnTo>
                  <a:pt x="1219200" y="0"/>
                </a:lnTo>
                <a:cubicBezTo>
                  <a:pt x="1219200" y="340198"/>
                  <a:pt x="1219201" y="680397"/>
                  <a:pt x="1219201" y="1020595"/>
                </a:cubicBezTo>
                <a:lnTo>
                  <a:pt x="10886" y="100971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endParaRPr lang="en-US" sz="900" dirty="0">
              <a:latin typeface="Arial Black" panose="020B0A04020102020204" pitchFamily="34" charset="0"/>
            </a:endParaRPr>
          </a:p>
          <a:p>
            <a:endParaRPr lang="en-US" sz="900" dirty="0">
              <a:latin typeface="Arial Black" panose="020B0A04020102020204" pitchFamily="34" charset="0"/>
            </a:endParaRPr>
          </a:p>
          <a:p>
            <a:r>
              <a:rPr lang="en-US" sz="1200" dirty="0" smtClean="0">
                <a:latin typeface="Arial Black" panose="020B0A04020102020204" pitchFamily="34" charset="0"/>
              </a:rPr>
              <a:t>HOLIDAY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86800" y="2514600"/>
            <a:ext cx="12954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dirty="0" smtClean="0">
              <a:latin typeface="Arial Narrow" panose="020B0606020202030204" pitchFamily="34" charset="0"/>
            </a:endParaRPr>
          </a:p>
          <a:p>
            <a:endParaRPr lang="en-US" sz="900" dirty="0">
              <a:latin typeface="Arial Narrow" panose="020B0606020202030204" pitchFamily="34" charset="0"/>
            </a:endParaRPr>
          </a:p>
          <a:p>
            <a:endParaRPr lang="en-US" sz="900" dirty="0" smtClean="0">
              <a:latin typeface="Arial Narrow" panose="020B0606020202030204" pitchFamily="34" charset="0"/>
            </a:endParaRPr>
          </a:p>
          <a:p>
            <a:endParaRPr lang="en-US" sz="900" b="1" dirty="0" smtClean="0">
              <a:latin typeface="Arial Narrow" panose="020B0606020202030204" pitchFamily="34" charset="0"/>
            </a:endParaRPr>
          </a:p>
          <a:p>
            <a:endParaRPr lang="en-US" sz="900" b="1" dirty="0">
              <a:latin typeface="Arial Narrow" panose="020B0606020202030204" pitchFamily="34" charset="0"/>
            </a:endParaRPr>
          </a:p>
          <a:p>
            <a:endParaRPr lang="en-US" sz="900" b="1" dirty="0" smtClean="0">
              <a:latin typeface="Arial Narrow" panose="020B0606020202030204" pitchFamily="34" charset="0"/>
            </a:endParaRPr>
          </a:p>
          <a:p>
            <a:endParaRPr lang="en-US" sz="900" b="1" dirty="0">
              <a:latin typeface="Arial Narrow" panose="020B0606020202030204" pitchFamily="34" charset="0"/>
            </a:endParaRPr>
          </a:p>
          <a:p>
            <a:endParaRPr lang="en-US" sz="900" b="1" dirty="0" smtClean="0">
              <a:latin typeface="Arial Narrow" panose="020B0606020202030204" pitchFamily="34" charset="0"/>
            </a:endParaRPr>
          </a:p>
          <a:p>
            <a:endParaRPr lang="en-US" sz="900" b="1" dirty="0">
              <a:latin typeface="Arial Narrow" panose="020B0606020202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305800" y="4816986"/>
            <a:ext cx="167640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dirty="0" smtClean="0">
              <a:latin typeface="Arial Narrow" panose="020B0606020202030204" pitchFamily="34" charset="0"/>
            </a:endParaRPr>
          </a:p>
          <a:p>
            <a:endParaRPr lang="en-US" sz="900" dirty="0">
              <a:latin typeface="Arial Narrow" panose="020B0606020202030204" pitchFamily="34" charset="0"/>
            </a:endParaRPr>
          </a:p>
          <a:p>
            <a:endParaRPr lang="en-US" sz="900" dirty="0" smtClean="0">
              <a:latin typeface="Arial Narrow" panose="020B0606020202030204" pitchFamily="34" charset="0"/>
            </a:endParaRPr>
          </a:p>
          <a:p>
            <a:endParaRPr lang="en-US" sz="900" b="1" dirty="0" smtClean="0">
              <a:latin typeface="Arial Narrow" panose="020B0606020202030204" pitchFamily="34" charset="0"/>
            </a:endParaRPr>
          </a:p>
          <a:p>
            <a:endParaRPr lang="en-US" sz="900" b="1" dirty="0">
              <a:latin typeface="Arial Narrow" panose="020B0606020202030204" pitchFamily="34" charset="0"/>
            </a:endParaRPr>
          </a:p>
          <a:p>
            <a:endParaRPr lang="en-US" sz="900" b="1" dirty="0" smtClean="0">
              <a:latin typeface="Arial Narrow" panose="020B0606020202030204" pitchFamily="34" charset="0"/>
            </a:endParaRPr>
          </a:p>
          <a:p>
            <a:endParaRPr lang="en-US" sz="900" b="1" dirty="0">
              <a:latin typeface="Arial Narrow" panose="020B0606020202030204" pitchFamily="34" charset="0"/>
            </a:endParaRPr>
          </a:p>
          <a:p>
            <a:endParaRPr lang="en-US" sz="900" b="1" dirty="0" smtClean="0">
              <a:latin typeface="Arial Narrow" panose="020B0606020202030204" pitchFamily="34" charset="0"/>
            </a:endParaRPr>
          </a:p>
          <a:p>
            <a:endParaRPr lang="en-US" sz="900" b="1" dirty="0" smtClean="0">
              <a:latin typeface="Arial Narrow" panose="020B0606020202030204" pitchFamily="34" charset="0"/>
            </a:endParaRPr>
          </a:p>
          <a:p>
            <a:endParaRPr lang="en-US" sz="900" b="1" dirty="0">
              <a:latin typeface="Arial Narrow" panose="020B0606020202030204" pitchFamily="34" charset="0"/>
            </a:endParaRPr>
          </a:p>
          <a:p>
            <a:endParaRPr lang="en-US" sz="900" b="1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870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2945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118</Words>
  <Application>Microsoft Office PowerPoint</Application>
  <PresentationFormat>Custom</PresentationFormat>
  <Paragraphs>121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Texas Department of Agriculture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Kellen Cantrell</dc:creator>
  <cp:lastModifiedBy>Kenrick, Mary</cp:lastModifiedBy>
  <cp:revision>11</cp:revision>
  <cp:lastPrinted>2019-08-09T14:52:51Z</cp:lastPrinted>
  <dcterms:created xsi:type="dcterms:W3CDTF">2019-02-12T20:58:48Z</dcterms:created>
  <dcterms:modified xsi:type="dcterms:W3CDTF">2019-08-09T14:52:55Z</dcterms:modified>
</cp:coreProperties>
</file>