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02" y="-18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FA3B-68E8-4B7D-9FC7-8D0DB688CE7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180C-2A05-4323-9E7F-487977C2D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6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nu Calendar Templates Project\2019-2020_MCT_JPG\TDA-2019-20-Calendar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Menu Calendar Templates Project\2019-2020_MCT_JPG\TDA-2019-20-Calendar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399" y="3329073"/>
            <a:ext cx="12954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Sausage </a:t>
            </a:r>
            <a:r>
              <a:rPr lang="en-US" sz="900" dirty="0">
                <a:latin typeface="Arial Black" panose="020B0A04020102020204" pitchFamily="34" charset="0"/>
              </a:rPr>
              <a:t>Biscuit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329073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Pig </a:t>
            </a:r>
            <a:r>
              <a:rPr lang="en-US" sz="900" dirty="0">
                <a:latin typeface="Arial Black" panose="020B0A04020102020204" pitchFamily="34" charset="0"/>
              </a:rPr>
              <a:t>in Blanket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3485" y="3329073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Pancake on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5085" y="3329073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Yogurt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Graham Cracker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8686" y="3329073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Cereal</a:t>
            </a:r>
            <a:endParaRPr lang="en-US" sz="900" dirty="0">
              <a:latin typeface="Arial Black" panose="020B0A04020102020204" pitchFamily="34" charset="0"/>
            </a:endParaRPr>
          </a:p>
          <a:p>
            <a:r>
              <a:rPr lang="en-US" sz="900" dirty="0">
                <a:latin typeface="Arial Black" panose="020B0A04020102020204" pitchFamily="34" charset="0"/>
              </a:rPr>
              <a:t>Cheese Stick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399" y="4411777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Sausage Biscuit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4411777"/>
            <a:ext cx="1382485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Ham Breakfast bar 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3485" y="4411777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Blueberry Waffles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5085" y="4411777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Cereal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Graham Cracker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8686" y="4411777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Cereal</a:t>
            </a:r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Cheese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399" y="54864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Sausage Biscuit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54864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Pig in Blanket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3485" y="5486400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Pancake on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5085" y="5486400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Yogurt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Graham Cracker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8686" y="54864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Cereal</a:t>
            </a:r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Cheese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58685" y="65532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Cereal</a:t>
            </a:r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Cheese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399" y="22860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Black" panose="020B0A04020102020204" pitchFamily="34" charset="0"/>
              </a:rPr>
              <a:t>Cereal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Cheese Stick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22860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Black" panose="020B0A04020102020204" pitchFamily="34" charset="0"/>
              </a:rPr>
              <a:t>Ham Breakfast bar 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3485" y="2286000"/>
            <a:ext cx="1219201" cy="830997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Black" panose="020B0A04020102020204" pitchFamily="34" charset="0"/>
              </a:rPr>
              <a:t>Blueberry Waffles</a:t>
            </a:r>
          </a:p>
          <a:p>
            <a:r>
              <a:rPr lang="en-US" sz="1000" dirty="0">
                <a:latin typeface="Arial Black" panose="020B0A04020102020204" pitchFamily="34" charset="0"/>
              </a:rPr>
              <a:t>Fruit</a:t>
            </a:r>
          </a:p>
          <a:p>
            <a:r>
              <a:rPr lang="en-US" sz="1000" dirty="0">
                <a:latin typeface="Arial Black" panose="020B0A04020102020204" pitchFamily="34" charset="0"/>
              </a:rPr>
              <a:t>Juice</a:t>
            </a:r>
          </a:p>
          <a:p>
            <a:r>
              <a:rPr lang="en-US" sz="1000" dirty="0">
                <a:latin typeface="Arial Black" panose="020B0A04020102020204" pitchFamily="34" charset="0"/>
              </a:rPr>
              <a:t>Milk</a:t>
            </a:r>
            <a:endParaRPr lang="en-US" sz="1000" dirty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5085" y="22860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Black" panose="020B0A04020102020204" pitchFamily="34" charset="0"/>
              </a:rPr>
              <a:t>Cereal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Graham Cracker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Fruit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Juice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 Milk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8686" y="2286000"/>
            <a:ext cx="1219201" cy="553998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Arial Black" panose="020B0A04020102020204" pitchFamily="34" charset="0"/>
            </a:endParaRPr>
          </a:p>
          <a:p>
            <a:endParaRPr lang="en-US" sz="900" dirty="0">
              <a:latin typeface="Arial Black" panose="020B0A04020102020204" pitchFamily="34" charset="0"/>
            </a:endParaRPr>
          </a:p>
          <a:p>
            <a:r>
              <a:rPr lang="en-US" sz="1200" dirty="0" smtClean="0">
                <a:latin typeface="Arial Black" panose="020B0A04020102020204" pitchFamily="34" charset="0"/>
              </a:rPr>
              <a:t>HOLIDAY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25146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latin typeface="Arial Narrow" panose="020B0606020202030204" pitchFamily="34" charset="0"/>
            </a:endParaRPr>
          </a:p>
          <a:p>
            <a:r>
              <a:rPr lang="en-US" sz="1000" b="1" dirty="0" smtClean="0">
                <a:latin typeface="Arial Narrow" panose="020B0606020202030204" pitchFamily="34" charset="0"/>
              </a:rPr>
              <a:t>TROUP ELEMENTARY </a:t>
            </a:r>
          </a:p>
          <a:p>
            <a:r>
              <a:rPr lang="en-US" sz="1000" b="1" dirty="0" smtClean="0">
                <a:latin typeface="Arial Narrow" panose="020B0606020202030204" pitchFamily="34" charset="0"/>
              </a:rPr>
              <a:t>CAFETERIA </a:t>
            </a:r>
            <a:endParaRPr lang="en-US" sz="1000" b="1" dirty="0"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05800" y="4793903"/>
            <a:ext cx="167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latin typeface="Arial Narrow" panose="020B0606020202030204" pitchFamily="34" charset="0"/>
            </a:endParaRPr>
          </a:p>
          <a:p>
            <a:endParaRPr lang="en-US" sz="900" dirty="0">
              <a:latin typeface="Arial Narrow" panose="020B0606020202030204" pitchFamily="34" charset="0"/>
            </a:endParaRPr>
          </a:p>
          <a:p>
            <a:r>
              <a:rPr lang="en-US" sz="900" b="1" smtClean="0">
                <a:latin typeface="Arial Narrow" panose="020B0606020202030204" pitchFamily="34" charset="0"/>
              </a:rPr>
              <a:t>Universal Breakfast Served Here</a:t>
            </a:r>
            <a:endParaRPr lang="en-US" sz="9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4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125</Words>
  <Application>Microsoft Office PowerPoint</Application>
  <PresentationFormat>Custom</PresentationFormat>
  <Paragraphs>110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Texas Department of Agriculture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Lamotte, Charmayne</cp:lastModifiedBy>
  <cp:revision>11</cp:revision>
  <dcterms:created xsi:type="dcterms:W3CDTF">2019-02-12T20:58:48Z</dcterms:created>
  <dcterms:modified xsi:type="dcterms:W3CDTF">2019-08-21T14:26:48Z</dcterms:modified>
</cp:coreProperties>
</file>