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402" y="-18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4FA3B-68E8-4B7D-9FC7-8D0DB688CE72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F180C-2A05-4323-9E7F-487977C2D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6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enu Calendar Templates Project\2019-2020_MCT_JPG\TDA-2019-20-Calendar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8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8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Menu Calendar Templates Project\2019-2020_MCT_JPG\TDA-2019-20-Calendar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92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4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1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2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7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3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8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C61C-EAD9-472D-938C-725D4D97AE7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8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399" y="3329073"/>
            <a:ext cx="1219201" cy="907941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Asian Chicken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Rice</a:t>
            </a:r>
          </a:p>
          <a:p>
            <a:r>
              <a:rPr lang="en-US" sz="800" dirty="0" smtClean="0">
                <a:latin typeface="Arial Black" panose="020B0A04020102020204" pitchFamily="34" charset="0"/>
              </a:rPr>
              <a:t>Chicken Spaghetti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Yellow Squash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Broccoli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 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3329073"/>
            <a:ext cx="1219201" cy="1000274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Pizza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Cheese Sticks/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Marinara Sauce</a:t>
            </a:r>
          </a:p>
          <a:p>
            <a:r>
              <a:rPr lang="en-US" sz="800" dirty="0" smtClean="0">
                <a:latin typeface="Arial Black" panose="020B0A04020102020204" pitchFamily="34" charset="0"/>
              </a:rPr>
              <a:t>Cucumber Tomato</a:t>
            </a:r>
          </a:p>
          <a:p>
            <a:r>
              <a:rPr lang="en-US" sz="800" dirty="0" smtClean="0">
                <a:latin typeface="Arial Black" panose="020B0A04020102020204" pitchFamily="34" charset="0"/>
              </a:rPr>
              <a:t>Roasted Cauliflower</a:t>
            </a:r>
          </a:p>
          <a:p>
            <a:r>
              <a:rPr lang="en-US" sz="800" dirty="0" smtClean="0">
                <a:latin typeface="Arial Black" panose="020B0A04020102020204" pitchFamily="34" charset="0"/>
              </a:rPr>
              <a:t>Fruit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3485" y="3329073"/>
            <a:ext cx="1219201" cy="9233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Meat </a:t>
            </a:r>
            <a:r>
              <a:rPr lang="en-US" sz="900" dirty="0" smtClean="0">
                <a:latin typeface="Arial Black" panose="020B0A04020102020204" pitchFamily="34" charset="0"/>
              </a:rPr>
              <a:t>Nacho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Quesadilla</a:t>
            </a:r>
          </a:p>
          <a:p>
            <a:r>
              <a:rPr lang="en-US" sz="900" dirty="0">
                <a:latin typeface="Arial Black" panose="020B0A04020102020204" pitchFamily="34" charset="0"/>
              </a:rPr>
              <a:t>P</a:t>
            </a:r>
            <a:r>
              <a:rPr lang="en-US" sz="900" dirty="0" smtClean="0">
                <a:latin typeface="Arial Black" panose="020B0A04020102020204" pitchFamily="34" charset="0"/>
              </a:rPr>
              <a:t>into Beans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Spinach Salad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Salsa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5085" y="3329073"/>
            <a:ext cx="1219201" cy="9233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Hamburger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Mini Corn Dog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Burger Fixings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French Fries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Carrots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58686" y="3329073"/>
            <a:ext cx="1219201" cy="907941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 Black" panose="020B0A04020102020204" pitchFamily="34" charset="0"/>
              </a:rPr>
              <a:t>Grandparent </a:t>
            </a:r>
            <a:r>
              <a:rPr lang="en-US" sz="800" dirty="0" smtClean="0">
                <a:latin typeface="Arial Black" panose="020B0A04020102020204" pitchFamily="34" charset="0"/>
              </a:rPr>
              <a:t>Day</a:t>
            </a:r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Chicken Ring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Drum Stick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Mashed Potato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Green Beans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 / WW Roll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9399" y="4411777"/>
            <a:ext cx="1219201" cy="1015663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Stuffed Potato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Asian Chicken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Rice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Broccoli</a:t>
            </a:r>
          </a:p>
          <a:p>
            <a:r>
              <a:rPr lang="en-US" sz="800" dirty="0" smtClean="0">
                <a:latin typeface="Arial Black" panose="020B0A04020102020204" pitchFamily="34" charset="0"/>
              </a:rPr>
              <a:t>Butternut Squash</a:t>
            </a:r>
          </a:p>
          <a:p>
            <a:r>
              <a:rPr lang="en-US" sz="800" dirty="0" smtClean="0">
                <a:latin typeface="Arial Black" panose="020B0A04020102020204" pitchFamily="34" charset="0"/>
              </a:rPr>
              <a:t>Fruit</a:t>
            </a:r>
          </a:p>
          <a:p>
            <a:endParaRPr lang="en-US" sz="800" dirty="0" smtClean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4411777"/>
            <a:ext cx="1219201" cy="907941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Pizza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Meat Spaghetti</a:t>
            </a:r>
          </a:p>
          <a:p>
            <a:r>
              <a:rPr lang="en-US" sz="800" dirty="0" smtClean="0">
                <a:latin typeface="Arial Black" panose="020B0A04020102020204" pitchFamily="34" charset="0"/>
              </a:rPr>
              <a:t>California Veggies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Corn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endParaRPr lang="en-US" sz="900" dirty="0" smtClean="0"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3485" y="4411777"/>
            <a:ext cx="1219201" cy="9233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Burrito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Taco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Black Beans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Tossed Salad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Salsa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45085" y="4410670"/>
            <a:ext cx="1219201" cy="1061829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smtClean="0">
                <a:latin typeface="Arial Black" panose="020B0A04020102020204" pitchFamily="34" charset="0"/>
              </a:rPr>
              <a:t>Hamburger</a:t>
            </a:r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Deli Sandwich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Burger Fixings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French Fries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Sidekick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Celery Sticks</a:t>
            </a:r>
          </a:p>
          <a:p>
            <a:endParaRPr lang="en-US" sz="900" dirty="0" smtClean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8685" y="4411775"/>
            <a:ext cx="1219202" cy="7848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Chicken </a:t>
            </a:r>
            <a:r>
              <a:rPr lang="en-US" sz="900" dirty="0" smtClean="0">
                <a:latin typeface="Arial Black" panose="020B0A04020102020204" pitchFamily="34" charset="0"/>
              </a:rPr>
              <a:t>Patty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Meatloaf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Mashed Potato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Turnip Greens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Fruit/ WW Roll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399" y="5486400"/>
            <a:ext cx="1219201" cy="907941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Asian Chicken</a:t>
            </a:r>
          </a:p>
          <a:p>
            <a:r>
              <a:rPr lang="en-US" sz="800" dirty="0" smtClean="0">
                <a:latin typeface="Arial Black" panose="020B0A04020102020204" pitchFamily="34" charset="0"/>
              </a:rPr>
              <a:t>Chicken Eggroll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Rice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Yellow Squash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Asian Veggies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91000" y="5486400"/>
            <a:ext cx="1219201" cy="9233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Pizza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Cheese Sticks /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Marinara Sauce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Broccoli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Carrots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73485" y="5486400"/>
            <a:ext cx="1219201" cy="9233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King Ranch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Meat Nacho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Pinto Beans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Spinach Salad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Salsa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45085" y="5486400"/>
            <a:ext cx="1219201" cy="1061829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Hamburger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Wrap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Burger Fixings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French Fries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Carrot Sticks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  <a:p>
            <a:endParaRPr lang="en-US" sz="900" dirty="0" smtClean="0"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58686" y="5486400"/>
            <a:ext cx="1219201" cy="769441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Chicken </a:t>
            </a:r>
            <a:r>
              <a:rPr lang="en-US" sz="900" dirty="0" smtClean="0">
                <a:latin typeface="Arial Black" panose="020B0A04020102020204" pitchFamily="34" charset="0"/>
              </a:rPr>
              <a:t>Rings</a:t>
            </a:r>
            <a:endParaRPr lang="en-US" sz="800" dirty="0" smtClean="0">
              <a:latin typeface="Arial Black" panose="020B0A04020102020204" pitchFamily="34" charset="0"/>
            </a:endParaRPr>
          </a:p>
          <a:p>
            <a:r>
              <a:rPr lang="en-US" sz="800" dirty="0" smtClean="0">
                <a:latin typeface="Arial Black" panose="020B0A04020102020204" pitchFamily="34" charset="0"/>
              </a:rPr>
              <a:t>Steak fingers</a:t>
            </a:r>
            <a:endParaRPr lang="en-US" sz="8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Mashed Potato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Green Beans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 / WW Roll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58685" y="6553200"/>
            <a:ext cx="1219201" cy="7848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Chicken </a:t>
            </a:r>
            <a:r>
              <a:rPr lang="en-US" sz="900" dirty="0" smtClean="0">
                <a:latin typeface="Arial Black" panose="020B0A04020102020204" pitchFamily="34" charset="0"/>
              </a:rPr>
              <a:t>Patty</a:t>
            </a:r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BBQ Rib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Mashed Potato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Corn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Fruit/ WW Roll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19399" y="2286000"/>
            <a:ext cx="1219201" cy="9233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Meatballs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Asian Chicken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Rice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Broccoli</a:t>
            </a:r>
            <a:endParaRPr lang="en-US" sz="900" dirty="0" smtClean="0">
              <a:latin typeface="Arial Black" panose="020B0A04020102020204" pitchFamily="34" charset="0"/>
            </a:endParaRPr>
          </a:p>
          <a:p>
            <a:r>
              <a:rPr lang="en-US" sz="900" dirty="0" smtClean="0">
                <a:latin typeface="Arial Black" panose="020B0A04020102020204" pitchFamily="34" charset="0"/>
              </a:rPr>
              <a:t>Carrots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91000" y="2286000"/>
            <a:ext cx="1219201" cy="754053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Pizza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Lasagna</a:t>
            </a:r>
          </a:p>
          <a:p>
            <a:r>
              <a:rPr lang="en-US" sz="800" dirty="0" smtClean="0">
                <a:latin typeface="Arial Black" panose="020B0A04020102020204" pitchFamily="34" charset="0"/>
              </a:rPr>
              <a:t>Mixed Vegetables</a:t>
            </a:r>
          </a:p>
          <a:p>
            <a:r>
              <a:rPr lang="en-US" sz="800" dirty="0" smtClean="0">
                <a:latin typeface="Arial Black" panose="020B0A04020102020204" pitchFamily="34" charset="0"/>
              </a:rPr>
              <a:t>Cucumber Tomato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	</a:t>
            </a:r>
            <a:endParaRPr lang="en-US" sz="900" dirty="0"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73485" y="2286000"/>
            <a:ext cx="1219201" cy="9233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Taco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Enchilada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Black Beans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Tossed Salad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Salsa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45085" y="2286000"/>
            <a:ext cx="1219201" cy="923330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anose="020B0A04020102020204" pitchFamily="34" charset="0"/>
              </a:rPr>
              <a:t>Hamburger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BBQ Rib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Burger Fixings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French Fries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Sidekick</a:t>
            </a:r>
          </a:p>
          <a:p>
            <a:r>
              <a:rPr lang="en-US" sz="900" dirty="0" smtClean="0">
                <a:latin typeface="Arial Black" panose="020B0A04020102020204" pitchFamily="34" charset="0"/>
              </a:rPr>
              <a:t>Fruit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58686" y="2286000"/>
            <a:ext cx="1219201" cy="553998"/>
          </a:xfrm>
          <a:custGeom>
            <a:avLst/>
            <a:gdLst>
              <a:gd name="connsiteX0" fmla="*/ 0 w 1219200"/>
              <a:gd name="connsiteY0" fmla="*/ 0 h 400110"/>
              <a:gd name="connsiteX1" fmla="*/ 1219200 w 1219200"/>
              <a:gd name="connsiteY1" fmla="*/ 0 h 400110"/>
              <a:gd name="connsiteX2" fmla="*/ 1219200 w 1219200"/>
              <a:gd name="connsiteY2" fmla="*/ 400110 h 400110"/>
              <a:gd name="connsiteX3" fmla="*/ 0 w 1219200"/>
              <a:gd name="connsiteY3" fmla="*/ 400110 h 400110"/>
              <a:gd name="connsiteX4" fmla="*/ 0 w 1219200"/>
              <a:gd name="connsiteY4" fmla="*/ 0 h 4001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0 w 1240972"/>
              <a:gd name="connsiteY3" fmla="*/ 400110 h 1009710"/>
              <a:gd name="connsiteX4" fmla="*/ 0 w 1240972"/>
              <a:gd name="connsiteY4" fmla="*/ 0 h 1009710"/>
              <a:gd name="connsiteX0" fmla="*/ 0 w 1240972"/>
              <a:gd name="connsiteY0" fmla="*/ 0 h 1009710"/>
              <a:gd name="connsiteX1" fmla="*/ 1219200 w 1240972"/>
              <a:gd name="connsiteY1" fmla="*/ 0 h 1009710"/>
              <a:gd name="connsiteX2" fmla="*/ 1240972 w 1240972"/>
              <a:gd name="connsiteY2" fmla="*/ 1009710 h 1009710"/>
              <a:gd name="connsiteX3" fmla="*/ 10886 w 1240972"/>
              <a:gd name="connsiteY3" fmla="*/ 1009710 h 1009710"/>
              <a:gd name="connsiteX4" fmla="*/ 0 w 1240972"/>
              <a:gd name="connsiteY4" fmla="*/ 0 h 1009710"/>
              <a:gd name="connsiteX0" fmla="*/ 0 w 1219201"/>
              <a:gd name="connsiteY0" fmla="*/ 0 h 1020595"/>
              <a:gd name="connsiteX1" fmla="*/ 1219200 w 1219201"/>
              <a:gd name="connsiteY1" fmla="*/ 0 h 1020595"/>
              <a:gd name="connsiteX2" fmla="*/ 1219201 w 1219201"/>
              <a:gd name="connsiteY2" fmla="*/ 1020595 h 1020595"/>
              <a:gd name="connsiteX3" fmla="*/ 10886 w 1219201"/>
              <a:gd name="connsiteY3" fmla="*/ 1009710 h 1020595"/>
              <a:gd name="connsiteX4" fmla="*/ 0 w 1219201"/>
              <a:gd name="connsiteY4" fmla="*/ 0 h 102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1" h="1020595">
                <a:moveTo>
                  <a:pt x="0" y="0"/>
                </a:moveTo>
                <a:lnTo>
                  <a:pt x="1219200" y="0"/>
                </a:lnTo>
                <a:cubicBezTo>
                  <a:pt x="1219200" y="340198"/>
                  <a:pt x="1219201" y="680397"/>
                  <a:pt x="1219201" y="1020595"/>
                </a:cubicBezTo>
                <a:lnTo>
                  <a:pt x="10886" y="10097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en-US" sz="900" dirty="0">
              <a:latin typeface="Arial Black" panose="020B0A04020102020204" pitchFamily="34" charset="0"/>
            </a:endParaRPr>
          </a:p>
          <a:p>
            <a:endParaRPr lang="en-US" sz="900" dirty="0">
              <a:latin typeface="Arial Black" panose="020B0A04020102020204" pitchFamily="34" charset="0"/>
            </a:endParaRPr>
          </a:p>
          <a:p>
            <a:r>
              <a:rPr lang="en-US" sz="1200" dirty="0" smtClean="0">
                <a:latin typeface="Arial Black" panose="020B0A04020102020204" pitchFamily="34" charset="0"/>
              </a:rPr>
              <a:t>HOLIDAY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0" y="2514600"/>
            <a:ext cx="12954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latin typeface="Arial Narrow" panose="020B0606020202030204" pitchFamily="34" charset="0"/>
            </a:endParaRPr>
          </a:p>
          <a:p>
            <a:r>
              <a:rPr lang="en-US" sz="1200" b="1" dirty="0" smtClean="0">
                <a:latin typeface="Arial Narrow" panose="020B0606020202030204" pitchFamily="34" charset="0"/>
              </a:rPr>
              <a:t>Troup Elementary</a:t>
            </a:r>
          </a:p>
          <a:p>
            <a:endParaRPr lang="en-US" sz="1200" b="1" dirty="0">
              <a:latin typeface="Arial Narrow" panose="020B0606020202030204" pitchFamily="34" charset="0"/>
            </a:endParaRPr>
          </a:p>
          <a:p>
            <a:r>
              <a:rPr lang="en-US" sz="1200" b="1" dirty="0" err="1" smtClean="0">
                <a:latin typeface="Arial Narrow" panose="020B0606020202030204" pitchFamily="34" charset="0"/>
              </a:rPr>
              <a:t>Grandfriends</a:t>
            </a:r>
            <a:r>
              <a:rPr lang="en-US" sz="1200" b="1" dirty="0" smtClean="0">
                <a:latin typeface="Arial Narrow" panose="020B0606020202030204" pitchFamily="34" charset="0"/>
              </a:rPr>
              <a:t> Day</a:t>
            </a:r>
          </a:p>
          <a:p>
            <a:r>
              <a:rPr lang="en-US" sz="1200" b="1" dirty="0" smtClean="0">
                <a:latin typeface="Arial Narrow" panose="020B0606020202030204" pitchFamily="34" charset="0"/>
              </a:rPr>
              <a:t>Pre-k-2</a:t>
            </a:r>
            <a:r>
              <a:rPr lang="en-US" sz="1200" b="1" baseline="30000" dirty="0" smtClean="0">
                <a:latin typeface="Arial Narrow" panose="020B0606020202030204" pitchFamily="34" charset="0"/>
              </a:rPr>
              <a:t>nd</a:t>
            </a:r>
            <a:r>
              <a:rPr lang="en-US" sz="1200" b="1" dirty="0" smtClean="0">
                <a:latin typeface="Arial Narrow" panose="020B0606020202030204" pitchFamily="34" charset="0"/>
              </a:rPr>
              <a:t> Sept. 5</a:t>
            </a:r>
            <a:r>
              <a:rPr lang="en-US" sz="1200" b="1" baseline="30000" dirty="0" smtClean="0">
                <a:latin typeface="Arial Narrow" panose="020B0606020202030204" pitchFamily="34" charset="0"/>
              </a:rPr>
              <a:t>th</a:t>
            </a:r>
            <a:endParaRPr lang="en-US" sz="1200" b="1" dirty="0" smtClean="0">
              <a:latin typeface="Arial Narrow" panose="020B0606020202030204" pitchFamily="34" charset="0"/>
            </a:endParaRPr>
          </a:p>
          <a:p>
            <a:r>
              <a:rPr lang="en-US" sz="1200" b="1" dirty="0" smtClean="0">
                <a:latin typeface="Arial Narrow" panose="020B0606020202030204" pitchFamily="34" charset="0"/>
              </a:rPr>
              <a:t>3</a:t>
            </a:r>
            <a:r>
              <a:rPr lang="en-US" sz="1200" b="1" baseline="30000" dirty="0" smtClean="0">
                <a:latin typeface="Arial Narrow" panose="020B0606020202030204" pitchFamily="34" charset="0"/>
              </a:rPr>
              <a:t>rd</a:t>
            </a:r>
            <a:r>
              <a:rPr lang="en-US" sz="1200" b="1" dirty="0" smtClean="0">
                <a:latin typeface="Arial Narrow" panose="020B0606020202030204" pitchFamily="34" charset="0"/>
              </a:rPr>
              <a:t>-5</a:t>
            </a:r>
            <a:r>
              <a:rPr lang="en-US" sz="1200" b="1" baseline="30000" dirty="0" smtClean="0">
                <a:latin typeface="Arial Narrow" panose="020B0606020202030204" pitchFamily="34" charset="0"/>
              </a:rPr>
              <a:t>th</a:t>
            </a:r>
            <a:r>
              <a:rPr lang="en-US" sz="1200" b="1" dirty="0" smtClean="0">
                <a:latin typeface="Arial Narrow" panose="020B0606020202030204" pitchFamily="34" charset="0"/>
              </a:rPr>
              <a:t> Sept. 6</a:t>
            </a:r>
            <a:r>
              <a:rPr lang="en-US" sz="1200" b="1" baseline="30000" dirty="0" smtClean="0">
                <a:latin typeface="Arial Narrow" panose="020B0606020202030204" pitchFamily="34" charset="0"/>
              </a:rPr>
              <a:t>th</a:t>
            </a:r>
            <a:r>
              <a:rPr lang="en-US" sz="1200" b="1" dirty="0" smtClean="0">
                <a:latin typeface="Arial Narrow" panose="020B0606020202030204" pitchFamily="34" charset="0"/>
              </a:rPr>
              <a:t> 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16686" y="4804190"/>
            <a:ext cx="16764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latin typeface="Arial Narrow" panose="020B0606020202030204" pitchFamily="34" charset="0"/>
            </a:endParaRPr>
          </a:p>
          <a:p>
            <a:r>
              <a:rPr lang="en-US" sz="900" b="1" dirty="0" smtClean="0">
                <a:latin typeface="Arial Narrow" panose="020B0606020202030204" pitchFamily="34" charset="0"/>
              </a:rPr>
              <a:t>TIGER BOX MENU</a:t>
            </a:r>
          </a:p>
          <a:p>
            <a:endParaRPr lang="en-US" sz="900" b="1" dirty="0" smtClean="0">
              <a:latin typeface="Arial Narrow" panose="020B0606020202030204" pitchFamily="34" charset="0"/>
            </a:endParaRPr>
          </a:p>
          <a:p>
            <a:r>
              <a:rPr lang="en-US" sz="900" b="1" dirty="0" smtClean="0">
                <a:latin typeface="Arial Narrow" panose="020B0606020202030204" pitchFamily="34" charset="0"/>
              </a:rPr>
              <a:t>Sept. 10</a:t>
            </a:r>
            <a:r>
              <a:rPr lang="en-US" sz="900" b="1" baseline="30000" dirty="0" smtClean="0">
                <a:latin typeface="Arial Narrow" panose="020B0606020202030204" pitchFamily="34" charset="0"/>
              </a:rPr>
              <a:t>th</a:t>
            </a:r>
            <a:r>
              <a:rPr lang="en-US" sz="900" b="1" dirty="0" smtClean="0">
                <a:latin typeface="Arial Narrow" panose="020B0606020202030204" pitchFamily="34" charset="0"/>
              </a:rPr>
              <a:t> &amp; 12</a:t>
            </a:r>
            <a:r>
              <a:rPr lang="en-US" sz="900" b="1" baseline="30000" dirty="0" smtClean="0">
                <a:latin typeface="Arial Narrow" panose="020B0606020202030204" pitchFamily="34" charset="0"/>
              </a:rPr>
              <a:t>th</a:t>
            </a:r>
            <a:endParaRPr lang="en-US" sz="900" b="1" dirty="0" smtClean="0">
              <a:latin typeface="Arial Narrow" panose="020B0606020202030204" pitchFamily="34" charset="0"/>
            </a:endParaRPr>
          </a:p>
          <a:p>
            <a:r>
              <a:rPr lang="en-US" sz="900" b="1" dirty="0" smtClean="0">
                <a:latin typeface="Arial Narrow" panose="020B0606020202030204" pitchFamily="34" charset="0"/>
              </a:rPr>
              <a:t>Pizza Box</a:t>
            </a:r>
          </a:p>
          <a:p>
            <a:endParaRPr lang="en-US" sz="900" b="1" dirty="0">
              <a:latin typeface="Arial Narrow" panose="020B0606020202030204" pitchFamily="34" charset="0"/>
            </a:endParaRPr>
          </a:p>
          <a:p>
            <a:r>
              <a:rPr lang="en-US" sz="900" b="1" dirty="0" smtClean="0">
                <a:latin typeface="Arial Narrow" panose="020B0606020202030204" pitchFamily="34" charset="0"/>
              </a:rPr>
              <a:t>Sept. 17</a:t>
            </a:r>
            <a:r>
              <a:rPr lang="en-US" sz="900" b="1" baseline="30000" dirty="0" smtClean="0">
                <a:latin typeface="Arial Narrow" panose="020B0606020202030204" pitchFamily="34" charset="0"/>
              </a:rPr>
              <a:t>th</a:t>
            </a:r>
            <a:r>
              <a:rPr lang="en-US" sz="900" b="1" dirty="0" smtClean="0">
                <a:latin typeface="Arial Narrow" panose="020B0606020202030204" pitchFamily="34" charset="0"/>
              </a:rPr>
              <a:t> &amp; 19</a:t>
            </a:r>
            <a:r>
              <a:rPr lang="en-US" sz="900" b="1" baseline="30000" dirty="0" smtClean="0">
                <a:latin typeface="Arial Narrow" panose="020B0606020202030204" pitchFamily="34" charset="0"/>
              </a:rPr>
              <a:t>th</a:t>
            </a:r>
            <a:endParaRPr lang="en-US" sz="900" b="1" dirty="0" smtClean="0">
              <a:latin typeface="Arial Narrow" panose="020B0606020202030204" pitchFamily="34" charset="0"/>
            </a:endParaRPr>
          </a:p>
          <a:p>
            <a:r>
              <a:rPr lang="en-US" sz="900" b="1" dirty="0" smtClean="0">
                <a:latin typeface="Arial Narrow" panose="020B0606020202030204" pitchFamily="34" charset="0"/>
              </a:rPr>
              <a:t>Nacho Box</a:t>
            </a:r>
          </a:p>
          <a:p>
            <a:endParaRPr lang="en-US" sz="900" b="1" dirty="0">
              <a:latin typeface="Arial Narrow" panose="020B0606020202030204" pitchFamily="34" charset="0"/>
            </a:endParaRPr>
          </a:p>
          <a:p>
            <a:r>
              <a:rPr lang="en-US" sz="900" b="1" dirty="0" smtClean="0">
                <a:latin typeface="Arial Narrow" panose="020B0606020202030204" pitchFamily="34" charset="0"/>
              </a:rPr>
              <a:t>Sept. 24</a:t>
            </a:r>
            <a:r>
              <a:rPr lang="en-US" sz="900" b="1" baseline="30000" dirty="0" smtClean="0">
                <a:latin typeface="Arial Narrow" panose="020B0606020202030204" pitchFamily="34" charset="0"/>
              </a:rPr>
              <a:t>th</a:t>
            </a:r>
            <a:r>
              <a:rPr lang="en-US" sz="900" b="1" dirty="0" smtClean="0">
                <a:latin typeface="Arial Narrow" panose="020B0606020202030204" pitchFamily="34" charset="0"/>
              </a:rPr>
              <a:t> &amp; 26</a:t>
            </a:r>
            <a:r>
              <a:rPr lang="en-US" sz="900" b="1" baseline="30000" dirty="0" smtClean="0">
                <a:latin typeface="Arial Narrow" panose="020B0606020202030204" pitchFamily="34" charset="0"/>
              </a:rPr>
              <a:t>th</a:t>
            </a:r>
            <a:r>
              <a:rPr lang="en-US" sz="900" b="1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en-US" sz="900" b="1" dirty="0" smtClean="0">
                <a:latin typeface="Arial Narrow" panose="020B0606020202030204" pitchFamily="34" charset="0"/>
              </a:rPr>
              <a:t>Meat/Cheese/Cracker Box</a:t>
            </a:r>
          </a:p>
          <a:p>
            <a:endParaRPr lang="en-US" sz="900" b="1" dirty="0" smtClean="0">
              <a:latin typeface="Arial Narrow" panose="020B0606020202030204" pitchFamily="34" charset="0"/>
            </a:endParaRPr>
          </a:p>
          <a:p>
            <a:endParaRPr lang="en-US" sz="9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7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94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227</Words>
  <Application>Microsoft Office PowerPoint</Application>
  <PresentationFormat>Custom</PresentationFormat>
  <Paragraphs>135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Texas Department of Agriculture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Kellen Cantrell</dc:creator>
  <cp:lastModifiedBy>Lamotte, Charmayne</cp:lastModifiedBy>
  <cp:revision>18</cp:revision>
  <dcterms:created xsi:type="dcterms:W3CDTF">2019-02-12T20:58:48Z</dcterms:created>
  <dcterms:modified xsi:type="dcterms:W3CDTF">2019-08-20T14:52:32Z</dcterms:modified>
</cp:coreProperties>
</file>