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0058400" cy="7772400"/>
  <p:notesSz cx="6954838" cy="93091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402" y="-18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C664FA3B-68E8-4B7D-9FC7-8D0DB688CE72}" type="datetimeFigureOut">
              <a:rPr lang="en-US" smtClean="0"/>
              <a:t>9/3/2019</a:t>
            </a:fld>
            <a:endParaRPr lang="en-US"/>
          </a:p>
        </p:txBody>
      </p:sp>
      <p:sp>
        <p:nvSpPr>
          <p:cNvPr id="4" name="Slide Image Placeholder 3"/>
          <p:cNvSpPr>
            <a:spLocks noGrp="1" noRot="1" noChangeAspect="1"/>
          </p:cNvSpPr>
          <p:nvPr>
            <p:ph type="sldImg" idx="2"/>
          </p:nvPr>
        </p:nvSpPr>
        <p:spPr>
          <a:xfrm>
            <a:off x="1219200" y="698500"/>
            <a:ext cx="45164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088F180C-2A05-4323-9E7F-487977C2D20B}" type="slidenum">
              <a:rPr lang="en-US" smtClean="0"/>
              <a:t>‹#›</a:t>
            </a:fld>
            <a:endParaRPr lang="en-US"/>
          </a:p>
        </p:txBody>
      </p:sp>
    </p:spTree>
    <p:extLst>
      <p:ext uri="{BB962C8B-B14F-4D97-AF65-F5344CB8AC3E}">
        <p14:creationId xmlns:p14="http://schemas.microsoft.com/office/powerpoint/2010/main" val="356366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D:\Menu Calendar Templates Project\2019-2020_MCT_JPG\TDA-2019-20-Calendar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8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C61C-EAD9-472D-938C-725D4D97AE7B}"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9803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C61C-EAD9-472D-938C-725D4D97AE7B}"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205838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descr="D:\Menu Calendar Templates Project\2019-2020_MCT_JPG\TDA-2019-20-Calendar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8400" cy="77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2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9C61C-EAD9-472D-938C-725D4D97AE7B}"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270304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9C61C-EAD9-472D-938C-725D4D97AE7B}"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18032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9C61C-EAD9-472D-938C-725D4D97AE7B}"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99131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9C61C-EAD9-472D-938C-725D4D97AE7B}"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32269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9C61C-EAD9-472D-938C-725D4D97AE7B}"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26591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9C61C-EAD9-472D-938C-725D4D97AE7B}"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356863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9C61C-EAD9-472D-938C-725D4D97AE7B}"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C04BF-7850-4CBB-8D16-7215C314D076}" type="slidenum">
              <a:rPr lang="en-US" smtClean="0"/>
              <a:t>‹#›</a:t>
            </a:fld>
            <a:endParaRPr lang="en-US"/>
          </a:p>
        </p:txBody>
      </p:sp>
    </p:spTree>
    <p:extLst>
      <p:ext uri="{BB962C8B-B14F-4D97-AF65-F5344CB8AC3E}">
        <p14:creationId xmlns:p14="http://schemas.microsoft.com/office/powerpoint/2010/main" val="200108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0959C61C-EAD9-472D-938C-725D4D97AE7B}" type="datetimeFigureOut">
              <a:rPr lang="en-US" smtClean="0"/>
              <a:t>9/3/2019</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A5C04BF-7850-4CBB-8D16-7215C314D076}" type="slidenum">
              <a:rPr lang="en-US" smtClean="0"/>
              <a:t>‹#›</a:t>
            </a:fld>
            <a:endParaRPr lang="en-US"/>
          </a:p>
        </p:txBody>
      </p:sp>
    </p:spTree>
    <p:extLst>
      <p:ext uri="{BB962C8B-B14F-4D97-AF65-F5344CB8AC3E}">
        <p14:creationId xmlns:p14="http://schemas.microsoft.com/office/powerpoint/2010/main" val="275408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399" y="3329073"/>
            <a:ext cx="1219201" cy="907941"/>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Asian Chicken</a:t>
            </a:r>
          </a:p>
          <a:p>
            <a:r>
              <a:rPr lang="en-US" sz="900" dirty="0" smtClean="0">
                <a:latin typeface="Arial Black" panose="020B0A04020102020204" pitchFamily="34" charset="0"/>
              </a:rPr>
              <a:t>Rice</a:t>
            </a:r>
          </a:p>
          <a:p>
            <a:r>
              <a:rPr lang="en-US" sz="800" dirty="0" smtClean="0">
                <a:latin typeface="Arial Black" panose="020B0A04020102020204" pitchFamily="34" charset="0"/>
              </a:rPr>
              <a:t>Chicken Spaghetti</a:t>
            </a:r>
          </a:p>
          <a:p>
            <a:r>
              <a:rPr lang="en-US" sz="900" dirty="0" smtClean="0">
                <a:latin typeface="Arial Black" panose="020B0A04020102020204" pitchFamily="34" charset="0"/>
              </a:rPr>
              <a:t>Yellow Squash</a:t>
            </a:r>
          </a:p>
          <a:p>
            <a:r>
              <a:rPr lang="en-US" sz="900" dirty="0" smtClean="0">
                <a:latin typeface="Arial Black" panose="020B0A04020102020204" pitchFamily="34" charset="0"/>
              </a:rPr>
              <a:t>Broccoli</a:t>
            </a:r>
          </a:p>
          <a:p>
            <a:r>
              <a:rPr lang="en-US" sz="900" dirty="0" smtClean="0">
                <a:latin typeface="Arial Black" panose="020B0A04020102020204" pitchFamily="34" charset="0"/>
              </a:rPr>
              <a:t>Fruit / TX Toast</a:t>
            </a:r>
            <a:endParaRPr lang="en-US" sz="900" dirty="0">
              <a:latin typeface="Arial Black" panose="020B0A04020102020204" pitchFamily="34" charset="0"/>
            </a:endParaRPr>
          </a:p>
        </p:txBody>
      </p:sp>
      <p:sp>
        <p:nvSpPr>
          <p:cNvPr id="9" name="TextBox 8"/>
          <p:cNvSpPr txBox="1"/>
          <p:nvPr/>
        </p:nvSpPr>
        <p:spPr>
          <a:xfrm>
            <a:off x="4191000" y="3329073"/>
            <a:ext cx="1219201" cy="1000274"/>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Pizza</a:t>
            </a:r>
          </a:p>
          <a:p>
            <a:r>
              <a:rPr lang="en-US" sz="900" dirty="0" smtClean="0">
                <a:latin typeface="Arial Black" panose="020B0A04020102020204" pitchFamily="34" charset="0"/>
              </a:rPr>
              <a:t>Cheese Sticks/</a:t>
            </a:r>
          </a:p>
          <a:p>
            <a:r>
              <a:rPr lang="en-US" sz="900" dirty="0" smtClean="0">
                <a:latin typeface="Arial Black" panose="020B0A04020102020204" pitchFamily="34" charset="0"/>
              </a:rPr>
              <a:t>Marinara Sauce</a:t>
            </a:r>
          </a:p>
          <a:p>
            <a:r>
              <a:rPr lang="en-US" sz="800" dirty="0" smtClean="0">
                <a:latin typeface="Arial Black" panose="020B0A04020102020204" pitchFamily="34" charset="0"/>
              </a:rPr>
              <a:t>Cucumber Tomato</a:t>
            </a:r>
          </a:p>
          <a:p>
            <a:r>
              <a:rPr lang="en-US" sz="800" dirty="0" smtClean="0">
                <a:latin typeface="Arial Black" panose="020B0A04020102020204" pitchFamily="34" charset="0"/>
              </a:rPr>
              <a:t>Roasted Cauliflower</a:t>
            </a:r>
          </a:p>
          <a:p>
            <a:r>
              <a:rPr lang="en-US" sz="800" dirty="0" smtClean="0">
                <a:latin typeface="Arial Black" panose="020B0A04020102020204" pitchFamily="34" charset="0"/>
              </a:rPr>
              <a:t>Fruit</a:t>
            </a:r>
          </a:p>
        </p:txBody>
      </p:sp>
      <p:sp>
        <p:nvSpPr>
          <p:cNvPr id="10" name="TextBox 9"/>
          <p:cNvSpPr txBox="1"/>
          <p:nvPr/>
        </p:nvSpPr>
        <p:spPr>
          <a:xfrm>
            <a:off x="5573485" y="3329073"/>
            <a:ext cx="1219201" cy="1061829"/>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endParaRPr lang="en-US" sz="900" dirty="0">
              <a:latin typeface="Arial Black" panose="020B0A04020102020204" pitchFamily="34" charset="0"/>
            </a:endParaRPr>
          </a:p>
          <a:p>
            <a:r>
              <a:rPr lang="en-US" sz="900" dirty="0" smtClean="0">
                <a:latin typeface="Arial Black" panose="020B0A04020102020204" pitchFamily="34" charset="0"/>
              </a:rPr>
              <a:t>Meat Nacho</a:t>
            </a:r>
          </a:p>
          <a:p>
            <a:r>
              <a:rPr lang="en-US" sz="900" dirty="0" smtClean="0">
                <a:latin typeface="Arial Black" panose="020B0A04020102020204" pitchFamily="34" charset="0"/>
              </a:rPr>
              <a:t>Quesadilla</a:t>
            </a:r>
          </a:p>
          <a:p>
            <a:r>
              <a:rPr lang="en-US" sz="900" smtClean="0">
                <a:latin typeface="Arial Black" panose="020B0A04020102020204" pitchFamily="34" charset="0"/>
              </a:rPr>
              <a:t>Refried Beans</a:t>
            </a:r>
            <a:endParaRPr lang="en-US" sz="900" dirty="0" smtClean="0">
              <a:latin typeface="Arial Black" panose="020B0A04020102020204" pitchFamily="34" charset="0"/>
            </a:endParaRPr>
          </a:p>
          <a:p>
            <a:r>
              <a:rPr lang="en-US" sz="900" dirty="0" smtClean="0">
                <a:latin typeface="Arial Black" panose="020B0A04020102020204" pitchFamily="34" charset="0"/>
              </a:rPr>
              <a:t>Spinach Salad</a:t>
            </a:r>
          </a:p>
          <a:p>
            <a:r>
              <a:rPr lang="en-US" sz="900" dirty="0" smtClean="0">
                <a:latin typeface="Arial Black" panose="020B0A04020102020204" pitchFamily="34" charset="0"/>
              </a:rPr>
              <a:t>Salsa</a:t>
            </a:r>
          </a:p>
          <a:p>
            <a:r>
              <a:rPr lang="en-US" sz="900" dirty="0" smtClean="0">
                <a:latin typeface="Arial Black" panose="020B0A04020102020204" pitchFamily="34" charset="0"/>
              </a:rPr>
              <a:t>Fruit</a:t>
            </a:r>
          </a:p>
        </p:txBody>
      </p:sp>
      <p:sp>
        <p:nvSpPr>
          <p:cNvPr id="11" name="TextBox 10"/>
          <p:cNvSpPr txBox="1"/>
          <p:nvPr/>
        </p:nvSpPr>
        <p:spPr>
          <a:xfrm>
            <a:off x="6945085" y="3329073"/>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Hamburger</a:t>
            </a:r>
          </a:p>
          <a:p>
            <a:r>
              <a:rPr lang="en-US" sz="900" dirty="0" smtClean="0">
                <a:latin typeface="Arial Black" panose="020B0A04020102020204" pitchFamily="34" charset="0"/>
              </a:rPr>
              <a:t>Mini Corn Dog</a:t>
            </a:r>
          </a:p>
          <a:p>
            <a:r>
              <a:rPr lang="en-US" sz="900" dirty="0" smtClean="0">
                <a:latin typeface="Arial Black" panose="020B0A04020102020204" pitchFamily="34" charset="0"/>
              </a:rPr>
              <a:t>Burger Fixings</a:t>
            </a:r>
          </a:p>
          <a:p>
            <a:r>
              <a:rPr lang="en-US" sz="900" dirty="0" smtClean="0">
                <a:latin typeface="Arial Black" panose="020B0A04020102020204" pitchFamily="34" charset="0"/>
              </a:rPr>
              <a:t>French Fries</a:t>
            </a:r>
          </a:p>
          <a:p>
            <a:r>
              <a:rPr lang="en-US" sz="900" dirty="0" smtClean="0">
                <a:latin typeface="Arial Black" panose="020B0A04020102020204" pitchFamily="34" charset="0"/>
              </a:rPr>
              <a:t>Carrots</a:t>
            </a:r>
          </a:p>
          <a:p>
            <a:r>
              <a:rPr lang="en-US" sz="900" dirty="0" smtClean="0">
                <a:latin typeface="Arial Black" panose="020B0A04020102020204" pitchFamily="34" charset="0"/>
              </a:rPr>
              <a:t>Fruit</a:t>
            </a:r>
          </a:p>
        </p:txBody>
      </p:sp>
      <p:sp>
        <p:nvSpPr>
          <p:cNvPr id="12" name="TextBox 11"/>
          <p:cNvSpPr txBox="1"/>
          <p:nvPr/>
        </p:nvSpPr>
        <p:spPr>
          <a:xfrm>
            <a:off x="1458686" y="3329073"/>
            <a:ext cx="1219201" cy="907941"/>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800" dirty="0" smtClean="0">
                <a:latin typeface="Arial Black" panose="020B0A04020102020204" pitchFamily="34" charset="0"/>
              </a:rPr>
              <a:t>Grandparent Day</a:t>
            </a:r>
          </a:p>
          <a:p>
            <a:r>
              <a:rPr lang="en-US" sz="900" dirty="0" err="1" smtClean="0">
                <a:latin typeface="Arial Black" panose="020B0A04020102020204" pitchFamily="34" charset="0"/>
              </a:rPr>
              <a:t>ChickenNuggets</a:t>
            </a:r>
            <a:endParaRPr lang="en-US" sz="900" dirty="0" smtClean="0">
              <a:latin typeface="Arial Black" panose="020B0A04020102020204" pitchFamily="34" charset="0"/>
            </a:endParaRPr>
          </a:p>
          <a:p>
            <a:r>
              <a:rPr lang="en-US" sz="900" dirty="0" smtClean="0">
                <a:latin typeface="Arial Black" panose="020B0A04020102020204" pitchFamily="34" charset="0"/>
              </a:rPr>
              <a:t>Drum Stick</a:t>
            </a:r>
          </a:p>
          <a:p>
            <a:r>
              <a:rPr lang="en-US" sz="900" dirty="0" smtClean="0">
                <a:latin typeface="Arial Black" panose="020B0A04020102020204" pitchFamily="34" charset="0"/>
              </a:rPr>
              <a:t>Mashed Potato</a:t>
            </a:r>
          </a:p>
          <a:p>
            <a:r>
              <a:rPr lang="en-US" sz="900" dirty="0" smtClean="0">
                <a:latin typeface="Arial Black" panose="020B0A04020102020204" pitchFamily="34" charset="0"/>
              </a:rPr>
              <a:t>Green Beans</a:t>
            </a:r>
          </a:p>
          <a:p>
            <a:r>
              <a:rPr lang="en-US" sz="900" dirty="0" smtClean="0">
                <a:latin typeface="Arial Black" panose="020B0A04020102020204" pitchFamily="34" charset="0"/>
              </a:rPr>
              <a:t>Fruit / WW Roll</a:t>
            </a:r>
          </a:p>
        </p:txBody>
      </p:sp>
      <p:sp>
        <p:nvSpPr>
          <p:cNvPr id="13" name="TextBox 12"/>
          <p:cNvSpPr txBox="1"/>
          <p:nvPr/>
        </p:nvSpPr>
        <p:spPr>
          <a:xfrm>
            <a:off x="2819399" y="4411777"/>
            <a:ext cx="1219201" cy="1015663"/>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Stuffed Potato</a:t>
            </a:r>
          </a:p>
          <a:p>
            <a:r>
              <a:rPr lang="en-US" sz="900" dirty="0" smtClean="0">
                <a:latin typeface="Arial Black" panose="020B0A04020102020204" pitchFamily="34" charset="0"/>
              </a:rPr>
              <a:t>Asian Chicken</a:t>
            </a:r>
          </a:p>
          <a:p>
            <a:r>
              <a:rPr lang="en-US" sz="900" dirty="0" smtClean="0">
                <a:latin typeface="Arial Black" panose="020B0A04020102020204" pitchFamily="34" charset="0"/>
              </a:rPr>
              <a:t>Rice</a:t>
            </a:r>
          </a:p>
          <a:p>
            <a:r>
              <a:rPr lang="en-US" sz="900" dirty="0" smtClean="0">
                <a:latin typeface="Arial Black" panose="020B0A04020102020204" pitchFamily="34" charset="0"/>
              </a:rPr>
              <a:t>Broccoli</a:t>
            </a:r>
          </a:p>
          <a:p>
            <a:r>
              <a:rPr lang="en-US" sz="800" dirty="0" smtClean="0">
                <a:latin typeface="Arial Black" panose="020B0A04020102020204" pitchFamily="34" charset="0"/>
              </a:rPr>
              <a:t>Butternut Squash</a:t>
            </a:r>
          </a:p>
          <a:p>
            <a:r>
              <a:rPr lang="en-US" sz="800" dirty="0" smtClean="0">
                <a:latin typeface="Arial Black" panose="020B0A04020102020204" pitchFamily="34" charset="0"/>
              </a:rPr>
              <a:t>Fruit</a:t>
            </a:r>
          </a:p>
          <a:p>
            <a:r>
              <a:rPr lang="en-US" sz="800" dirty="0" smtClean="0">
                <a:latin typeface="Arial Black" panose="020B0A04020102020204" pitchFamily="34" charset="0"/>
              </a:rPr>
              <a:t>Breadstick</a:t>
            </a:r>
          </a:p>
        </p:txBody>
      </p:sp>
      <p:sp>
        <p:nvSpPr>
          <p:cNvPr id="14" name="TextBox 13"/>
          <p:cNvSpPr txBox="1"/>
          <p:nvPr/>
        </p:nvSpPr>
        <p:spPr>
          <a:xfrm>
            <a:off x="4191000" y="4411777"/>
            <a:ext cx="1219201" cy="907941"/>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Pizza</a:t>
            </a:r>
          </a:p>
          <a:p>
            <a:r>
              <a:rPr lang="en-US" sz="900" dirty="0" smtClean="0">
                <a:latin typeface="Arial Black" panose="020B0A04020102020204" pitchFamily="34" charset="0"/>
              </a:rPr>
              <a:t>Meat Spaghetti</a:t>
            </a:r>
          </a:p>
          <a:p>
            <a:r>
              <a:rPr lang="en-US" sz="800" dirty="0" smtClean="0">
                <a:latin typeface="Arial Black" panose="020B0A04020102020204" pitchFamily="34" charset="0"/>
              </a:rPr>
              <a:t>California Veggies</a:t>
            </a:r>
          </a:p>
          <a:p>
            <a:r>
              <a:rPr lang="en-US" sz="900" dirty="0" smtClean="0">
                <a:latin typeface="Arial Black" panose="020B0A04020102020204" pitchFamily="34" charset="0"/>
              </a:rPr>
              <a:t>Corn</a:t>
            </a:r>
          </a:p>
          <a:p>
            <a:r>
              <a:rPr lang="en-US" sz="900" dirty="0" smtClean="0">
                <a:latin typeface="Arial Black" panose="020B0A04020102020204" pitchFamily="34" charset="0"/>
              </a:rPr>
              <a:t>Fruit</a:t>
            </a:r>
          </a:p>
          <a:p>
            <a:r>
              <a:rPr lang="en-US" sz="900" dirty="0" smtClean="0">
                <a:latin typeface="Arial Black" panose="020B0A04020102020204" pitchFamily="34" charset="0"/>
              </a:rPr>
              <a:t>Breadstick</a:t>
            </a:r>
          </a:p>
        </p:txBody>
      </p:sp>
      <p:sp>
        <p:nvSpPr>
          <p:cNvPr id="15" name="TextBox 14"/>
          <p:cNvSpPr txBox="1"/>
          <p:nvPr/>
        </p:nvSpPr>
        <p:spPr>
          <a:xfrm>
            <a:off x="5573485" y="4411777"/>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King Ranch</a:t>
            </a:r>
            <a:endParaRPr lang="en-US" sz="900" dirty="0" smtClean="0">
              <a:latin typeface="Arial Black" panose="020B0A04020102020204" pitchFamily="34" charset="0"/>
            </a:endParaRPr>
          </a:p>
          <a:p>
            <a:r>
              <a:rPr lang="en-US" sz="900" dirty="0" smtClean="0">
                <a:latin typeface="Arial Black" panose="020B0A04020102020204" pitchFamily="34" charset="0"/>
              </a:rPr>
              <a:t>Taco</a:t>
            </a:r>
          </a:p>
          <a:p>
            <a:r>
              <a:rPr lang="en-US" sz="900" dirty="0" smtClean="0">
                <a:latin typeface="Arial Black" panose="020B0A04020102020204" pitchFamily="34" charset="0"/>
              </a:rPr>
              <a:t>Black Beans</a:t>
            </a:r>
          </a:p>
          <a:p>
            <a:r>
              <a:rPr lang="en-US" sz="900" dirty="0" smtClean="0">
                <a:latin typeface="Arial Black" panose="020B0A04020102020204" pitchFamily="34" charset="0"/>
              </a:rPr>
              <a:t>Tossed Salad</a:t>
            </a:r>
          </a:p>
          <a:p>
            <a:r>
              <a:rPr lang="en-US" sz="900" dirty="0" smtClean="0">
                <a:latin typeface="Arial Black" panose="020B0A04020102020204" pitchFamily="34" charset="0"/>
              </a:rPr>
              <a:t>Salsa</a:t>
            </a:r>
          </a:p>
          <a:p>
            <a:r>
              <a:rPr lang="en-US" sz="900" dirty="0" smtClean="0">
                <a:latin typeface="Arial Black" panose="020B0A04020102020204" pitchFamily="34" charset="0"/>
              </a:rPr>
              <a:t>Fruit</a:t>
            </a:r>
          </a:p>
        </p:txBody>
      </p:sp>
      <p:sp>
        <p:nvSpPr>
          <p:cNvPr id="16" name="TextBox 15"/>
          <p:cNvSpPr txBox="1"/>
          <p:nvPr/>
        </p:nvSpPr>
        <p:spPr>
          <a:xfrm>
            <a:off x="6945085" y="4410670"/>
            <a:ext cx="1219201" cy="1061829"/>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Hamburger</a:t>
            </a:r>
          </a:p>
          <a:p>
            <a:r>
              <a:rPr lang="en-US" sz="900" dirty="0" smtClean="0">
                <a:latin typeface="Arial Black" panose="020B0A04020102020204" pitchFamily="34" charset="0"/>
              </a:rPr>
              <a:t>Deli Sandwich</a:t>
            </a:r>
          </a:p>
          <a:p>
            <a:r>
              <a:rPr lang="en-US" sz="900" dirty="0" smtClean="0">
                <a:latin typeface="Arial Black" panose="020B0A04020102020204" pitchFamily="34" charset="0"/>
              </a:rPr>
              <a:t>Burger Fixings</a:t>
            </a:r>
          </a:p>
          <a:p>
            <a:r>
              <a:rPr lang="en-US" sz="900" dirty="0" smtClean="0">
                <a:latin typeface="Arial Black" panose="020B0A04020102020204" pitchFamily="34" charset="0"/>
              </a:rPr>
              <a:t>French Fries</a:t>
            </a:r>
          </a:p>
          <a:p>
            <a:r>
              <a:rPr lang="en-US" sz="900" dirty="0" smtClean="0">
                <a:latin typeface="Arial Black" panose="020B0A04020102020204" pitchFamily="34" charset="0"/>
              </a:rPr>
              <a:t>Sidekick</a:t>
            </a:r>
          </a:p>
          <a:p>
            <a:r>
              <a:rPr lang="en-US" sz="900" dirty="0" smtClean="0">
                <a:latin typeface="Arial Black" panose="020B0A04020102020204" pitchFamily="34" charset="0"/>
              </a:rPr>
              <a:t>Celery Sticks</a:t>
            </a:r>
          </a:p>
          <a:p>
            <a:r>
              <a:rPr lang="en-US" sz="900" dirty="0" smtClean="0">
                <a:latin typeface="Arial Black" panose="020B0A04020102020204" pitchFamily="34" charset="0"/>
              </a:rPr>
              <a:t>Fruit</a:t>
            </a:r>
          </a:p>
        </p:txBody>
      </p:sp>
      <p:sp>
        <p:nvSpPr>
          <p:cNvPr id="17" name="TextBox 16"/>
          <p:cNvSpPr txBox="1"/>
          <p:nvPr/>
        </p:nvSpPr>
        <p:spPr>
          <a:xfrm>
            <a:off x="1458686" y="4411777"/>
            <a:ext cx="1219201" cy="7848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Chicken Filet</a:t>
            </a:r>
          </a:p>
          <a:p>
            <a:r>
              <a:rPr lang="en-US" sz="900" dirty="0" smtClean="0">
                <a:latin typeface="Arial Black" panose="020B0A04020102020204" pitchFamily="34" charset="0"/>
              </a:rPr>
              <a:t>Meatloaf</a:t>
            </a:r>
          </a:p>
          <a:p>
            <a:r>
              <a:rPr lang="en-US" sz="900" dirty="0" smtClean="0">
                <a:latin typeface="Arial Black" panose="020B0A04020102020204" pitchFamily="34" charset="0"/>
              </a:rPr>
              <a:t>Mashed Potato</a:t>
            </a:r>
          </a:p>
          <a:p>
            <a:r>
              <a:rPr lang="en-US" sz="900" dirty="0" smtClean="0">
                <a:latin typeface="Arial Black" panose="020B0A04020102020204" pitchFamily="34" charset="0"/>
              </a:rPr>
              <a:t>Turnip Greens</a:t>
            </a:r>
          </a:p>
          <a:p>
            <a:r>
              <a:rPr lang="en-US" sz="900" dirty="0" smtClean="0">
                <a:latin typeface="Arial Black" panose="020B0A04020102020204" pitchFamily="34" charset="0"/>
              </a:rPr>
              <a:t>Fruit/ WW Roll</a:t>
            </a:r>
            <a:endParaRPr lang="en-US" sz="900" dirty="0">
              <a:latin typeface="Arial Black" panose="020B0A04020102020204" pitchFamily="34" charset="0"/>
            </a:endParaRPr>
          </a:p>
        </p:txBody>
      </p:sp>
      <p:sp>
        <p:nvSpPr>
          <p:cNvPr id="18" name="TextBox 17"/>
          <p:cNvSpPr txBox="1"/>
          <p:nvPr/>
        </p:nvSpPr>
        <p:spPr>
          <a:xfrm>
            <a:off x="2819399" y="5486400"/>
            <a:ext cx="1219201" cy="907941"/>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Asian Chicken</a:t>
            </a:r>
          </a:p>
          <a:p>
            <a:r>
              <a:rPr lang="en-US" sz="800" dirty="0" smtClean="0">
                <a:latin typeface="Arial Black" panose="020B0A04020102020204" pitchFamily="34" charset="0"/>
              </a:rPr>
              <a:t>Chicken Eggroll</a:t>
            </a:r>
          </a:p>
          <a:p>
            <a:r>
              <a:rPr lang="en-US" sz="900" dirty="0" smtClean="0">
                <a:latin typeface="Arial Black" panose="020B0A04020102020204" pitchFamily="34" charset="0"/>
              </a:rPr>
              <a:t>Rice</a:t>
            </a:r>
          </a:p>
          <a:p>
            <a:r>
              <a:rPr lang="en-US" sz="900" dirty="0" smtClean="0">
                <a:latin typeface="Arial Black" panose="020B0A04020102020204" pitchFamily="34" charset="0"/>
              </a:rPr>
              <a:t>Yellow Squash</a:t>
            </a:r>
          </a:p>
          <a:p>
            <a:r>
              <a:rPr lang="en-US" sz="900" dirty="0" smtClean="0">
                <a:latin typeface="Arial Black" panose="020B0A04020102020204" pitchFamily="34" charset="0"/>
              </a:rPr>
              <a:t>Asian Veggies</a:t>
            </a:r>
          </a:p>
          <a:p>
            <a:r>
              <a:rPr lang="en-US" sz="900" dirty="0" smtClean="0">
                <a:latin typeface="Arial Black" panose="020B0A04020102020204" pitchFamily="34" charset="0"/>
              </a:rPr>
              <a:t>Fruit</a:t>
            </a:r>
          </a:p>
        </p:txBody>
      </p:sp>
      <p:sp>
        <p:nvSpPr>
          <p:cNvPr id="19" name="TextBox 18"/>
          <p:cNvSpPr txBox="1"/>
          <p:nvPr/>
        </p:nvSpPr>
        <p:spPr>
          <a:xfrm>
            <a:off x="4191000" y="54864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Pizza</a:t>
            </a:r>
          </a:p>
          <a:p>
            <a:r>
              <a:rPr lang="en-US" sz="900" dirty="0" smtClean="0">
                <a:latin typeface="Arial Black" panose="020B0A04020102020204" pitchFamily="34" charset="0"/>
              </a:rPr>
              <a:t>Cheese Sticks /</a:t>
            </a:r>
          </a:p>
          <a:p>
            <a:r>
              <a:rPr lang="en-US" sz="900" dirty="0" smtClean="0">
                <a:latin typeface="Arial Black" panose="020B0A04020102020204" pitchFamily="34" charset="0"/>
              </a:rPr>
              <a:t>Marinara Sauce</a:t>
            </a:r>
          </a:p>
          <a:p>
            <a:r>
              <a:rPr lang="en-US" sz="900" dirty="0" smtClean="0">
                <a:latin typeface="Arial Black" panose="020B0A04020102020204" pitchFamily="34" charset="0"/>
              </a:rPr>
              <a:t>Broccoli</a:t>
            </a:r>
          </a:p>
          <a:p>
            <a:r>
              <a:rPr lang="en-US" sz="900" dirty="0" smtClean="0">
                <a:latin typeface="Arial Black" panose="020B0A04020102020204" pitchFamily="34" charset="0"/>
              </a:rPr>
              <a:t>Carrots</a:t>
            </a:r>
          </a:p>
          <a:p>
            <a:r>
              <a:rPr lang="en-US" sz="900" dirty="0" smtClean="0">
                <a:latin typeface="Arial Black" panose="020B0A04020102020204" pitchFamily="34" charset="0"/>
              </a:rPr>
              <a:t>Fruit</a:t>
            </a:r>
          </a:p>
        </p:txBody>
      </p:sp>
      <p:sp>
        <p:nvSpPr>
          <p:cNvPr id="20" name="TextBox 19"/>
          <p:cNvSpPr txBox="1"/>
          <p:nvPr/>
        </p:nvSpPr>
        <p:spPr>
          <a:xfrm>
            <a:off x="5573485" y="54864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Burrito</a:t>
            </a:r>
            <a:endParaRPr lang="en-US" sz="900" dirty="0" smtClean="0">
              <a:latin typeface="Arial Black" panose="020B0A04020102020204" pitchFamily="34" charset="0"/>
            </a:endParaRPr>
          </a:p>
          <a:p>
            <a:r>
              <a:rPr lang="en-US" sz="900" dirty="0" smtClean="0">
                <a:latin typeface="Arial Black" panose="020B0A04020102020204" pitchFamily="34" charset="0"/>
              </a:rPr>
              <a:t>Meat Nacho</a:t>
            </a:r>
          </a:p>
          <a:p>
            <a:r>
              <a:rPr lang="en-US" sz="900" dirty="0" smtClean="0">
                <a:latin typeface="Arial Black" panose="020B0A04020102020204" pitchFamily="34" charset="0"/>
              </a:rPr>
              <a:t>Pinto Beans</a:t>
            </a:r>
          </a:p>
          <a:p>
            <a:r>
              <a:rPr lang="en-US" sz="900" dirty="0" smtClean="0">
                <a:latin typeface="Arial Black" panose="020B0A04020102020204" pitchFamily="34" charset="0"/>
              </a:rPr>
              <a:t>Spinach Salad</a:t>
            </a:r>
          </a:p>
          <a:p>
            <a:r>
              <a:rPr lang="en-US" sz="900" dirty="0" smtClean="0">
                <a:latin typeface="Arial Black" panose="020B0A04020102020204" pitchFamily="34" charset="0"/>
              </a:rPr>
              <a:t>Salsa</a:t>
            </a:r>
          </a:p>
          <a:p>
            <a:r>
              <a:rPr lang="en-US" sz="900" dirty="0" smtClean="0">
                <a:latin typeface="Arial Black" panose="020B0A04020102020204" pitchFamily="34" charset="0"/>
              </a:rPr>
              <a:t>Fruit</a:t>
            </a:r>
          </a:p>
        </p:txBody>
      </p:sp>
      <p:sp>
        <p:nvSpPr>
          <p:cNvPr id="21" name="TextBox 20"/>
          <p:cNvSpPr txBox="1"/>
          <p:nvPr/>
        </p:nvSpPr>
        <p:spPr>
          <a:xfrm>
            <a:off x="6945085" y="5486400"/>
            <a:ext cx="1219201" cy="1061829"/>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Hamburger</a:t>
            </a:r>
          </a:p>
          <a:p>
            <a:r>
              <a:rPr lang="en-US" sz="900" dirty="0" smtClean="0">
                <a:latin typeface="Arial Black" panose="020B0A04020102020204" pitchFamily="34" charset="0"/>
              </a:rPr>
              <a:t>Wrap</a:t>
            </a:r>
          </a:p>
          <a:p>
            <a:r>
              <a:rPr lang="en-US" sz="900" dirty="0" smtClean="0">
                <a:latin typeface="Arial Black" panose="020B0A04020102020204" pitchFamily="34" charset="0"/>
              </a:rPr>
              <a:t>Burger Fixings</a:t>
            </a:r>
          </a:p>
          <a:p>
            <a:r>
              <a:rPr lang="en-US" sz="900" dirty="0" smtClean="0">
                <a:latin typeface="Arial Black" panose="020B0A04020102020204" pitchFamily="34" charset="0"/>
              </a:rPr>
              <a:t>French Fries</a:t>
            </a:r>
          </a:p>
          <a:p>
            <a:r>
              <a:rPr lang="en-US" sz="900" dirty="0" smtClean="0">
                <a:latin typeface="Arial Black" panose="020B0A04020102020204" pitchFamily="34" charset="0"/>
              </a:rPr>
              <a:t>Carrot Sticks</a:t>
            </a:r>
          </a:p>
          <a:p>
            <a:r>
              <a:rPr lang="en-US" sz="900" dirty="0" smtClean="0">
                <a:latin typeface="Arial Black" panose="020B0A04020102020204" pitchFamily="34" charset="0"/>
              </a:rPr>
              <a:t>Fruit</a:t>
            </a:r>
          </a:p>
          <a:p>
            <a:endParaRPr lang="en-US" sz="900" dirty="0" smtClean="0">
              <a:latin typeface="Arial Black" panose="020B0A04020102020204" pitchFamily="34" charset="0"/>
            </a:endParaRPr>
          </a:p>
        </p:txBody>
      </p:sp>
      <p:sp>
        <p:nvSpPr>
          <p:cNvPr id="22" name="TextBox 21"/>
          <p:cNvSpPr txBox="1"/>
          <p:nvPr/>
        </p:nvSpPr>
        <p:spPr>
          <a:xfrm>
            <a:off x="1458686" y="5486400"/>
            <a:ext cx="1219201" cy="892552"/>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endParaRPr lang="en-US" sz="900" dirty="0" smtClean="0">
              <a:latin typeface="Arial Black" panose="020B0A04020102020204" pitchFamily="34" charset="0"/>
            </a:endParaRPr>
          </a:p>
          <a:p>
            <a:r>
              <a:rPr lang="en-US" sz="800" dirty="0" smtClean="0">
                <a:latin typeface="Arial Black" panose="020B0A04020102020204" pitchFamily="34" charset="0"/>
              </a:rPr>
              <a:t>Chicken Nuggets</a:t>
            </a:r>
          </a:p>
          <a:p>
            <a:r>
              <a:rPr lang="en-US" sz="800" dirty="0" smtClean="0">
                <a:latin typeface="Arial Black" panose="020B0A04020102020204" pitchFamily="34" charset="0"/>
              </a:rPr>
              <a:t>Chic Fried Steak</a:t>
            </a:r>
          </a:p>
          <a:p>
            <a:r>
              <a:rPr lang="en-US" sz="900" dirty="0" smtClean="0">
                <a:latin typeface="Arial Black" panose="020B0A04020102020204" pitchFamily="34" charset="0"/>
              </a:rPr>
              <a:t>Mashed Potato</a:t>
            </a:r>
          </a:p>
          <a:p>
            <a:r>
              <a:rPr lang="en-US" sz="900" dirty="0" smtClean="0">
                <a:latin typeface="Arial Black" panose="020B0A04020102020204" pitchFamily="34" charset="0"/>
              </a:rPr>
              <a:t>Green Beans</a:t>
            </a:r>
          </a:p>
          <a:p>
            <a:r>
              <a:rPr lang="en-US" sz="900" dirty="0" smtClean="0">
                <a:latin typeface="Arial Black" panose="020B0A04020102020204" pitchFamily="34" charset="0"/>
              </a:rPr>
              <a:t>Fruit / WW Roll</a:t>
            </a:r>
          </a:p>
        </p:txBody>
      </p:sp>
      <p:sp>
        <p:nvSpPr>
          <p:cNvPr id="27" name="TextBox 26"/>
          <p:cNvSpPr txBox="1"/>
          <p:nvPr/>
        </p:nvSpPr>
        <p:spPr>
          <a:xfrm>
            <a:off x="1458685" y="65532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endParaRPr lang="en-US" sz="900" dirty="0" smtClean="0">
              <a:latin typeface="Arial Black" panose="020B0A04020102020204" pitchFamily="34" charset="0"/>
            </a:endParaRPr>
          </a:p>
          <a:p>
            <a:r>
              <a:rPr lang="en-US" sz="900" dirty="0" smtClean="0">
                <a:latin typeface="Arial Black" panose="020B0A04020102020204" pitchFamily="34" charset="0"/>
              </a:rPr>
              <a:t>Chicken Filet</a:t>
            </a:r>
          </a:p>
          <a:p>
            <a:r>
              <a:rPr lang="en-US" sz="900" dirty="0" smtClean="0">
                <a:latin typeface="Arial Black" panose="020B0A04020102020204" pitchFamily="34" charset="0"/>
              </a:rPr>
              <a:t>BBQ Rib</a:t>
            </a:r>
          </a:p>
          <a:p>
            <a:r>
              <a:rPr lang="en-US" sz="900" dirty="0" smtClean="0">
                <a:latin typeface="Arial Black" panose="020B0A04020102020204" pitchFamily="34" charset="0"/>
              </a:rPr>
              <a:t>Mashed Potato</a:t>
            </a:r>
          </a:p>
          <a:p>
            <a:r>
              <a:rPr lang="en-US" sz="900" dirty="0" smtClean="0">
                <a:latin typeface="Arial Black" panose="020B0A04020102020204" pitchFamily="34" charset="0"/>
              </a:rPr>
              <a:t>Corn</a:t>
            </a:r>
          </a:p>
          <a:p>
            <a:r>
              <a:rPr lang="en-US" sz="900" dirty="0" smtClean="0">
                <a:latin typeface="Arial Black" panose="020B0A04020102020204" pitchFamily="34" charset="0"/>
              </a:rPr>
              <a:t>Fruit/ WW Roll</a:t>
            </a:r>
          </a:p>
        </p:txBody>
      </p:sp>
      <p:sp>
        <p:nvSpPr>
          <p:cNvPr id="28" name="TextBox 27"/>
          <p:cNvSpPr txBox="1"/>
          <p:nvPr/>
        </p:nvSpPr>
        <p:spPr>
          <a:xfrm>
            <a:off x="2819399" y="22860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Meatballs</a:t>
            </a:r>
          </a:p>
          <a:p>
            <a:r>
              <a:rPr lang="en-US" sz="900" dirty="0" smtClean="0">
                <a:latin typeface="Arial Black" panose="020B0A04020102020204" pitchFamily="34" charset="0"/>
              </a:rPr>
              <a:t>Asian Chicken</a:t>
            </a:r>
          </a:p>
          <a:p>
            <a:r>
              <a:rPr lang="en-US" sz="900" dirty="0" smtClean="0">
                <a:latin typeface="Arial Black" panose="020B0A04020102020204" pitchFamily="34" charset="0"/>
              </a:rPr>
              <a:t>Rice</a:t>
            </a:r>
          </a:p>
          <a:p>
            <a:r>
              <a:rPr lang="en-US" sz="900" dirty="0" smtClean="0">
                <a:latin typeface="Arial Black" panose="020B0A04020102020204" pitchFamily="34" charset="0"/>
              </a:rPr>
              <a:t>Broccoli</a:t>
            </a:r>
          </a:p>
          <a:p>
            <a:r>
              <a:rPr lang="en-US" sz="900" dirty="0" smtClean="0">
                <a:latin typeface="Arial Black" panose="020B0A04020102020204" pitchFamily="34" charset="0"/>
              </a:rPr>
              <a:t>Carrots</a:t>
            </a:r>
          </a:p>
          <a:p>
            <a:r>
              <a:rPr lang="en-US" sz="900" dirty="0" smtClean="0">
                <a:latin typeface="Arial Black" panose="020B0A04020102020204" pitchFamily="34" charset="0"/>
              </a:rPr>
              <a:t>Fruit</a:t>
            </a:r>
          </a:p>
        </p:txBody>
      </p:sp>
      <p:sp>
        <p:nvSpPr>
          <p:cNvPr id="29" name="TextBox 28"/>
          <p:cNvSpPr txBox="1"/>
          <p:nvPr/>
        </p:nvSpPr>
        <p:spPr>
          <a:xfrm>
            <a:off x="4191000" y="2286000"/>
            <a:ext cx="1219201" cy="754053"/>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Pizza</a:t>
            </a:r>
          </a:p>
          <a:p>
            <a:r>
              <a:rPr lang="en-US" sz="900" dirty="0" smtClean="0">
                <a:latin typeface="Arial Black" panose="020B0A04020102020204" pitchFamily="34" charset="0"/>
              </a:rPr>
              <a:t>Lasagna</a:t>
            </a:r>
          </a:p>
          <a:p>
            <a:r>
              <a:rPr lang="en-US" sz="800" dirty="0" smtClean="0">
                <a:latin typeface="Arial Black" panose="020B0A04020102020204" pitchFamily="34" charset="0"/>
              </a:rPr>
              <a:t>Mixed Vegetables</a:t>
            </a:r>
          </a:p>
          <a:p>
            <a:r>
              <a:rPr lang="en-US" sz="800" dirty="0" smtClean="0">
                <a:latin typeface="Arial Black" panose="020B0A04020102020204" pitchFamily="34" charset="0"/>
              </a:rPr>
              <a:t>Cucumber Tomato</a:t>
            </a:r>
          </a:p>
          <a:p>
            <a:r>
              <a:rPr lang="en-US" sz="900" dirty="0" smtClean="0">
                <a:latin typeface="Arial Black" panose="020B0A04020102020204" pitchFamily="34" charset="0"/>
              </a:rPr>
              <a:t>Fruit	</a:t>
            </a:r>
            <a:endParaRPr lang="en-US" sz="900" dirty="0">
              <a:latin typeface="Arial Black" panose="020B0A04020102020204" pitchFamily="34" charset="0"/>
            </a:endParaRPr>
          </a:p>
        </p:txBody>
      </p:sp>
      <p:sp>
        <p:nvSpPr>
          <p:cNvPr id="30" name="TextBox 29"/>
          <p:cNvSpPr txBox="1"/>
          <p:nvPr/>
        </p:nvSpPr>
        <p:spPr>
          <a:xfrm>
            <a:off x="5573485" y="22860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Taco</a:t>
            </a:r>
          </a:p>
          <a:p>
            <a:r>
              <a:rPr lang="en-US" sz="900" dirty="0" smtClean="0">
                <a:latin typeface="Arial Black" panose="020B0A04020102020204" pitchFamily="34" charset="0"/>
              </a:rPr>
              <a:t>Enchilada</a:t>
            </a:r>
          </a:p>
          <a:p>
            <a:r>
              <a:rPr lang="en-US" sz="900" dirty="0" smtClean="0">
                <a:latin typeface="Arial Black" panose="020B0A04020102020204" pitchFamily="34" charset="0"/>
              </a:rPr>
              <a:t>Black Beans</a:t>
            </a:r>
          </a:p>
          <a:p>
            <a:r>
              <a:rPr lang="en-US" sz="900" dirty="0" smtClean="0">
                <a:latin typeface="Arial Black" panose="020B0A04020102020204" pitchFamily="34" charset="0"/>
              </a:rPr>
              <a:t>Tossed Salad</a:t>
            </a:r>
          </a:p>
          <a:p>
            <a:r>
              <a:rPr lang="en-US" sz="900" dirty="0" smtClean="0">
                <a:latin typeface="Arial Black" panose="020B0A04020102020204" pitchFamily="34" charset="0"/>
              </a:rPr>
              <a:t>Salsa</a:t>
            </a:r>
          </a:p>
          <a:p>
            <a:r>
              <a:rPr lang="en-US" sz="900" dirty="0" smtClean="0">
                <a:latin typeface="Arial Black" panose="020B0A04020102020204" pitchFamily="34" charset="0"/>
              </a:rPr>
              <a:t>Fruit</a:t>
            </a:r>
          </a:p>
        </p:txBody>
      </p:sp>
      <p:sp>
        <p:nvSpPr>
          <p:cNvPr id="31" name="TextBox 30"/>
          <p:cNvSpPr txBox="1"/>
          <p:nvPr/>
        </p:nvSpPr>
        <p:spPr>
          <a:xfrm>
            <a:off x="6945085" y="2286000"/>
            <a:ext cx="1219201" cy="923330"/>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r>
              <a:rPr lang="en-US" sz="900" dirty="0" smtClean="0">
                <a:latin typeface="Arial Black" panose="020B0A04020102020204" pitchFamily="34" charset="0"/>
              </a:rPr>
              <a:t>Hamburger</a:t>
            </a:r>
          </a:p>
          <a:p>
            <a:r>
              <a:rPr lang="en-US" sz="900" dirty="0" smtClean="0">
                <a:latin typeface="Arial Black" panose="020B0A04020102020204" pitchFamily="34" charset="0"/>
              </a:rPr>
              <a:t>BBQ Rib</a:t>
            </a:r>
          </a:p>
          <a:p>
            <a:r>
              <a:rPr lang="en-US" sz="900" dirty="0" smtClean="0">
                <a:latin typeface="Arial Black" panose="020B0A04020102020204" pitchFamily="34" charset="0"/>
              </a:rPr>
              <a:t>Burger Fixings</a:t>
            </a:r>
          </a:p>
          <a:p>
            <a:r>
              <a:rPr lang="en-US" sz="900" dirty="0" smtClean="0">
                <a:latin typeface="Arial Black" panose="020B0A04020102020204" pitchFamily="34" charset="0"/>
              </a:rPr>
              <a:t>French Fries</a:t>
            </a:r>
          </a:p>
          <a:p>
            <a:r>
              <a:rPr lang="en-US" sz="900" dirty="0" smtClean="0">
                <a:latin typeface="Arial Black" panose="020B0A04020102020204" pitchFamily="34" charset="0"/>
              </a:rPr>
              <a:t>Sidekick</a:t>
            </a:r>
          </a:p>
          <a:p>
            <a:r>
              <a:rPr lang="en-US" sz="900" dirty="0" smtClean="0">
                <a:latin typeface="Arial Black" panose="020B0A04020102020204" pitchFamily="34" charset="0"/>
              </a:rPr>
              <a:t>Fruit</a:t>
            </a:r>
          </a:p>
        </p:txBody>
      </p:sp>
      <p:sp>
        <p:nvSpPr>
          <p:cNvPr id="32" name="TextBox 31"/>
          <p:cNvSpPr txBox="1"/>
          <p:nvPr/>
        </p:nvSpPr>
        <p:spPr>
          <a:xfrm>
            <a:off x="1458686" y="2286000"/>
            <a:ext cx="1219201" cy="553998"/>
          </a:xfrm>
          <a:custGeom>
            <a:avLst/>
            <a:gdLst>
              <a:gd name="connsiteX0" fmla="*/ 0 w 1219200"/>
              <a:gd name="connsiteY0" fmla="*/ 0 h 400110"/>
              <a:gd name="connsiteX1" fmla="*/ 1219200 w 1219200"/>
              <a:gd name="connsiteY1" fmla="*/ 0 h 400110"/>
              <a:gd name="connsiteX2" fmla="*/ 1219200 w 1219200"/>
              <a:gd name="connsiteY2" fmla="*/ 400110 h 400110"/>
              <a:gd name="connsiteX3" fmla="*/ 0 w 1219200"/>
              <a:gd name="connsiteY3" fmla="*/ 400110 h 400110"/>
              <a:gd name="connsiteX4" fmla="*/ 0 w 1219200"/>
              <a:gd name="connsiteY4" fmla="*/ 0 h 400110"/>
              <a:gd name="connsiteX0" fmla="*/ 0 w 1240972"/>
              <a:gd name="connsiteY0" fmla="*/ 0 h 1009710"/>
              <a:gd name="connsiteX1" fmla="*/ 1219200 w 1240972"/>
              <a:gd name="connsiteY1" fmla="*/ 0 h 1009710"/>
              <a:gd name="connsiteX2" fmla="*/ 1240972 w 1240972"/>
              <a:gd name="connsiteY2" fmla="*/ 1009710 h 1009710"/>
              <a:gd name="connsiteX3" fmla="*/ 0 w 1240972"/>
              <a:gd name="connsiteY3" fmla="*/ 400110 h 1009710"/>
              <a:gd name="connsiteX4" fmla="*/ 0 w 1240972"/>
              <a:gd name="connsiteY4" fmla="*/ 0 h 1009710"/>
              <a:gd name="connsiteX0" fmla="*/ 0 w 1240972"/>
              <a:gd name="connsiteY0" fmla="*/ 0 h 1009710"/>
              <a:gd name="connsiteX1" fmla="*/ 1219200 w 1240972"/>
              <a:gd name="connsiteY1" fmla="*/ 0 h 1009710"/>
              <a:gd name="connsiteX2" fmla="*/ 1240972 w 1240972"/>
              <a:gd name="connsiteY2" fmla="*/ 1009710 h 1009710"/>
              <a:gd name="connsiteX3" fmla="*/ 10886 w 1240972"/>
              <a:gd name="connsiteY3" fmla="*/ 1009710 h 1009710"/>
              <a:gd name="connsiteX4" fmla="*/ 0 w 1240972"/>
              <a:gd name="connsiteY4" fmla="*/ 0 h 1009710"/>
              <a:gd name="connsiteX0" fmla="*/ 0 w 1219201"/>
              <a:gd name="connsiteY0" fmla="*/ 0 h 1020595"/>
              <a:gd name="connsiteX1" fmla="*/ 1219200 w 1219201"/>
              <a:gd name="connsiteY1" fmla="*/ 0 h 1020595"/>
              <a:gd name="connsiteX2" fmla="*/ 1219201 w 1219201"/>
              <a:gd name="connsiteY2" fmla="*/ 1020595 h 1020595"/>
              <a:gd name="connsiteX3" fmla="*/ 10886 w 1219201"/>
              <a:gd name="connsiteY3" fmla="*/ 1009710 h 1020595"/>
              <a:gd name="connsiteX4" fmla="*/ 0 w 1219201"/>
              <a:gd name="connsiteY4" fmla="*/ 0 h 10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1" h="1020595">
                <a:moveTo>
                  <a:pt x="0" y="0"/>
                </a:moveTo>
                <a:lnTo>
                  <a:pt x="1219200" y="0"/>
                </a:lnTo>
                <a:cubicBezTo>
                  <a:pt x="1219200" y="340198"/>
                  <a:pt x="1219201" y="680397"/>
                  <a:pt x="1219201" y="1020595"/>
                </a:cubicBezTo>
                <a:lnTo>
                  <a:pt x="10886" y="1009710"/>
                </a:lnTo>
                <a:lnTo>
                  <a:pt x="0" y="0"/>
                </a:lnTo>
                <a:close/>
              </a:path>
            </a:pathLst>
          </a:custGeom>
          <a:noFill/>
        </p:spPr>
        <p:txBody>
          <a:bodyPr wrap="square" rtlCol="0">
            <a:spAutoFit/>
          </a:bodyPr>
          <a:lstStyle/>
          <a:p>
            <a:endParaRPr lang="en-US" sz="900" dirty="0">
              <a:latin typeface="Arial Black" panose="020B0A04020102020204" pitchFamily="34" charset="0"/>
            </a:endParaRPr>
          </a:p>
          <a:p>
            <a:endParaRPr lang="en-US" sz="900" dirty="0">
              <a:latin typeface="Arial Black" panose="020B0A04020102020204" pitchFamily="34" charset="0"/>
            </a:endParaRPr>
          </a:p>
          <a:p>
            <a:r>
              <a:rPr lang="en-US" sz="1200" dirty="0" smtClean="0">
                <a:latin typeface="Arial Black" panose="020B0A04020102020204" pitchFamily="34" charset="0"/>
              </a:rPr>
              <a:t>HOLIDAY</a:t>
            </a:r>
          </a:p>
        </p:txBody>
      </p:sp>
      <p:sp>
        <p:nvSpPr>
          <p:cNvPr id="6" name="TextBox 5"/>
          <p:cNvSpPr txBox="1"/>
          <p:nvPr/>
        </p:nvSpPr>
        <p:spPr>
          <a:xfrm>
            <a:off x="8686800" y="2514600"/>
            <a:ext cx="1295400" cy="1338828"/>
          </a:xfrm>
          <a:prstGeom prst="rect">
            <a:avLst/>
          </a:prstGeom>
          <a:noFill/>
        </p:spPr>
        <p:txBody>
          <a:bodyPr wrap="square" rtlCol="0">
            <a:spAutoFit/>
          </a:bodyPr>
          <a:lstStyle/>
          <a:p>
            <a:endParaRPr lang="en-US" sz="900" dirty="0" smtClean="0">
              <a:latin typeface="Arial Narrow" panose="020B0606020202030204" pitchFamily="34" charset="0"/>
            </a:endParaRPr>
          </a:p>
          <a:p>
            <a:endParaRPr lang="en-US" sz="900" dirty="0">
              <a:latin typeface="Arial Narrow" panose="020B0606020202030204" pitchFamily="34" charset="0"/>
            </a:endParaRPr>
          </a:p>
          <a:p>
            <a:endParaRPr lang="en-US" sz="900" dirty="0" smtClean="0">
              <a:latin typeface="Arial Narrow" panose="020B0606020202030204" pitchFamily="34" charset="0"/>
            </a:endParaRPr>
          </a:p>
          <a:p>
            <a:endParaRPr lang="en-US" sz="900" b="1" dirty="0" smtClean="0">
              <a:latin typeface="Arial Narrow" panose="020B0606020202030204" pitchFamily="34" charset="0"/>
            </a:endParaRPr>
          </a:p>
          <a:p>
            <a:endParaRPr lang="en-US" sz="900" b="1" dirty="0">
              <a:latin typeface="Arial Narrow" panose="020B0606020202030204" pitchFamily="34" charset="0"/>
            </a:endParaRPr>
          </a:p>
          <a:p>
            <a:endParaRPr lang="en-US" sz="900" b="1" dirty="0" smtClean="0">
              <a:latin typeface="Arial Narrow" panose="020B0606020202030204" pitchFamily="34" charset="0"/>
            </a:endParaRPr>
          </a:p>
          <a:p>
            <a:endParaRPr lang="en-US" sz="900" b="1" dirty="0">
              <a:latin typeface="Arial Narrow" panose="020B0606020202030204" pitchFamily="34" charset="0"/>
            </a:endParaRPr>
          </a:p>
          <a:p>
            <a:endParaRPr lang="en-US" sz="900" b="1" dirty="0" smtClean="0">
              <a:latin typeface="Arial Narrow" panose="020B0606020202030204" pitchFamily="34" charset="0"/>
            </a:endParaRPr>
          </a:p>
          <a:p>
            <a:endParaRPr lang="en-US" sz="900" b="1" dirty="0">
              <a:latin typeface="Arial Narrow" panose="020B0606020202030204" pitchFamily="34" charset="0"/>
            </a:endParaRPr>
          </a:p>
        </p:txBody>
      </p:sp>
      <p:sp>
        <p:nvSpPr>
          <p:cNvPr id="34" name="TextBox 33"/>
          <p:cNvSpPr txBox="1"/>
          <p:nvPr/>
        </p:nvSpPr>
        <p:spPr>
          <a:xfrm>
            <a:off x="8305800" y="4816986"/>
            <a:ext cx="1676400" cy="1754326"/>
          </a:xfrm>
          <a:prstGeom prst="rect">
            <a:avLst/>
          </a:prstGeom>
          <a:noFill/>
        </p:spPr>
        <p:txBody>
          <a:bodyPr wrap="square" rtlCol="0">
            <a:spAutoFit/>
          </a:bodyPr>
          <a:lstStyle/>
          <a:p>
            <a:r>
              <a:rPr lang="en-US" sz="900" dirty="0" smtClean="0">
                <a:latin typeface="Arial Narrow" panose="020B0606020202030204" pitchFamily="34" charset="0"/>
              </a:rPr>
              <a:t>Students may charge up to 5 meals.</a:t>
            </a:r>
          </a:p>
          <a:p>
            <a:r>
              <a:rPr lang="en-US" sz="900" dirty="0" smtClean="0">
                <a:latin typeface="Arial Narrow" panose="020B0606020202030204" pitchFamily="34" charset="0"/>
              </a:rPr>
              <a:t>Students are not allowed to charge ice cream or a-la-carte, only reimbursable meals. Once the maximum is reached, an alternate meal of vegetable, fruit, and milk will be offered. Charge notices will be sent home with students. Parents will be notified of student’s negative account balance.</a:t>
            </a:r>
          </a:p>
          <a:p>
            <a:endParaRPr lang="en-US" sz="900" dirty="0">
              <a:latin typeface="Arial Narrow" panose="020B0606020202030204" pitchFamily="34" charset="0"/>
            </a:endParaRPr>
          </a:p>
        </p:txBody>
      </p:sp>
    </p:spTree>
    <p:extLst>
      <p:ext uri="{BB962C8B-B14F-4D97-AF65-F5344CB8AC3E}">
        <p14:creationId xmlns:p14="http://schemas.microsoft.com/office/powerpoint/2010/main" val="7898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45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259</Words>
  <Application>Microsoft Office PowerPoint</Application>
  <PresentationFormat>Custom</PresentationFormat>
  <Paragraphs>133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Texas Department of Agriculture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Kellen Cantrell</dc:creator>
  <cp:lastModifiedBy>Kenrick, Mary</cp:lastModifiedBy>
  <cp:revision>17</cp:revision>
  <cp:lastPrinted>2019-09-03T10:47:25Z</cp:lastPrinted>
  <dcterms:created xsi:type="dcterms:W3CDTF">2019-02-12T20:58:48Z</dcterms:created>
  <dcterms:modified xsi:type="dcterms:W3CDTF">2019-09-03T10:47:30Z</dcterms:modified>
</cp:coreProperties>
</file>